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3"/>
  </p:notesMasterIdLst>
  <p:handoutMasterIdLst>
    <p:handoutMasterId r:id="rId44"/>
  </p:handoutMasterIdLst>
  <p:sldIdLst>
    <p:sldId id="345" r:id="rId5"/>
    <p:sldId id="373" r:id="rId6"/>
    <p:sldId id="284" r:id="rId7"/>
    <p:sldId id="366" r:id="rId8"/>
    <p:sldId id="370" r:id="rId9"/>
    <p:sldId id="1948" r:id="rId10"/>
    <p:sldId id="1956" r:id="rId11"/>
    <p:sldId id="1848" r:id="rId12"/>
    <p:sldId id="1849" r:id="rId13"/>
    <p:sldId id="1850" r:id="rId14"/>
    <p:sldId id="1852" r:id="rId15"/>
    <p:sldId id="1957" r:id="rId16"/>
    <p:sldId id="1853" r:id="rId17"/>
    <p:sldId id="1854" r:id="rId18"/>
    <p:sldId id="1855" r:id="rId19"/>
    <p:sldId id="1951" r:id="rId20"/>
    <p:sldId id="1856" r:id="rId21"/>
    <p:sldId id="1857" r:id="rId22"/>
    <p:sldId id="1921" r:id="rId23"/>
    <p:sldId id="1858" r:id="rId24"/>
    <p:sldId id="1859" r:id="rId25"/>
    <p:sldId id="1860" r:id="rId26"/>
    <p:sldId id="1955" r:id="rId27"/>
    <p:sldId id="1861" r:id="rId28"/>
    <p:sldId id="1926" r:id="rId29"/>
    <p:sldId id="1949" r:id="rId30"/>
    <p:sldId id="1950" r:id="rId31"/>
    <p:sldId id="267" r:id="rId32"/>
    <p:sldId id="1947" r:id="rId33"/>
    <p:sldId id="1941" r:id="rId34"/>
    <p:sldId id="1942" r:id="rId35"/>
    <p:sldId id="1954" r:id="rId36"/>
    <p:sldId id="1943" r:id="rId37"/>
    <p:sldId id="1944" r:id="rId38"/>
    <p:sldId id="1945" r:id="rId39"/>
    <p:sldId id="1946" r:id="rId40"/>
    <p:sldId id="1953" r:id="rId41"/>
    <p:sldId id="195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528" userDrawn="1">
          <p15:clr>
            <a:srgbClr val="A4A3A4"/>
          </p15:clr>
        </p15:guide>
        <p15:guide id="4" pos="210" userDrawn="1">
          <p15:clr>
            <a:srgbClr val="A4A3A4"/>
          </p15:clr>
        </p15:guide>
        <p15:guide id="5" pos="2472" userDrawn="1">
          <p15:clr>
            <a:srgbClr val="A4A3A4"/>
          </p15:clr>
        </p15:guide>
        <p15:guide id="7" pos="2712" userDrawn="1">
          <p15:clr>
            <a:srgbClr val="A4A3A4"/>
          </p15:clr>
        </p15:guide>
        <p15:guide id="8" pos="3716" userDrawn="1">
          <p15:clr>
            <a:srgbClr val="A4A3A4"/>
          </p15:clr>
        </p15:guide>
        <p15:guide id="9" pos="3960" userDrawn="1">
          <p15:clr>
            <a:srgbClr val="A4A3A4"/>
          </p15:clr>
        </p15:guide>
        <p15:guide id="10" pos="4968" userDrawn="1">
          <p15:clr>
            <a:srgbClr val="A4A3A4"/>
          </p15:clr>
        </p15:guide>
        <p15:guide id="11" pos="5088" userDrawn="1">
          <p15:clr>
            <a:srgbClr val="A4A3A4"/>
          </p15:clr>
        </p15:guide>
        <p15:guide id="12" pos="5208" userDrawn="1">
          <p15:clr>
            <a:srgbClr val="A4A3A4"/>
          </p15:clr>
        </p15:guide>
        <p15:guide id="13" pos="7470" userDrawn="1">
          <p15:clr>
            <a:srgbClr val="A4A3A4"/>
          </p15:clr>
        </p15:guide>
        <p15:guide id="14" orient="horz" pos="1056" userDrawn="1">
          <p15:clr>
            <a:srgbClr val="A4A3A4"/>
          </p15:clr>
        </p15:guide>
        <p15:guide id="15" orient="horz" pos="3912" userDrawn="1">
          <p15:clr>
            <a:srgbClr val="A4A3A4"/>
          </p15:clr>
        </p15:guide>
        <p15:guide id="16" orient="horz" pos="840" userDrawn="1">
          <p15:clr>
            <a:srgbClr val="A4A3A4"/>
          </p15:clr>
        </p15:guide>
        <p15:guide id="17" orient="horz" pos="730" userDrawn="1">
          <p15:clr>
            <a:srgbClr val="A4A3A4"/>
          </p15:clr>
        </p15:guide>
        <p15:guide id="18" orient="horz" pos="180" userDrawn="1">
          <p15:clr>
            <a:srgbClr val="A4A3A4"/>
          </p15:clr>
        </p15:guide>
        <p15:guide id="20" orient="horz" pos="4152" userDrawn="1">
          <p15:clr>
            <a:srgbClr val="A4A3A4"/>
          </p15:clr>
        </p15:guide>
        <p15:guide id="21" orient="horz" pos="216" userDrawn="1">
          <p15:clr>
            <a:srgbClr val="A4A3A4"/>
          </p15:clr>
        </p15:guide>
        <p15:guide id="22" orient="horz" pos="3352" userDrawn="1">
          <p15:clr>
            <a:srgbClr val="A4A3A4"/>
          </p15:clr>
        </p15:guide>
        <p15:guide id="23" orient="horz" pos="1592" userDrawn="1">
          <p15:clr>
            <a:srgbClr val="A4A3A4"/>
          </p15:clr>
        </p15:guide>
        <p15:guide id="24" pos="25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ubanks, Allison (RIS-ATL)" initials="EA(" lastIdx="14" clrIdx="0">
    <p:extLst>
      <p:ext uri="{19B8F6BF-5375-455C-9EA6-DF929625EA0E}">
        <p15:presenceInfo xmlns:p15="http://schemas.microsoft.com/office/powerpoint/2012/main" userId="S-1-5-21-2734890129-506862872-3794469163-52371" providerId="AD"/>
      </p:ext>
    </p:extLst>
  </p:cmAuthor>
  <p:cmAuthor id="2" name="Stokes, Donna (RIS-ATL)" initials="SD(" lastIdx="2" clrIdx="1">
    <p:extLst>
      <p:ext uri="{19B8F6BF-5375-455C-9EA6-DF929625EA0E}">
        <p15:presenceInfo xmlns:p15="http://schemas.microsoft.com/office/powerpoint/2012/main" userId="S-1-5-21-2734890129-506862872-3794469163-205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4B4B"/>
    <a:srgbClr val="1D3555"/>
    <a:srgbClr val="002060"/>
    <a:srgbClr val="00153E"/>
    <a:srgbClr val="21346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601" autoAdjust="0"/>
    <p:restoredTop sz="93816" autoAdjust="0"/>
  </p:normalViewPr>
  <p:slideViewPr>
    <p:cSldViewPr snapToGrid="0" showGuides="1">
      <p:cViewPr varScale="1">
        <p:scale>
          <a:sx n="107" d="100"/>
          <a:sy n="107" d="100"/>
        </p:scale>
        <p:origin x="144" y="162"/>
      </p:cViewPr>
      <p:guideLst>
        <p:guide pos="3840"/>
        <p:guide orient="horz" pos="528"/>
        <p:guide pos="210"/>
        <p:guide pos="2472"/>
        <p:guide pos="2712"/>
        <p:guide pos="3716"/>
        <p:guide pos="3960"/>
        <p:guide pos="4968"/>
        <p:guide pos="5088"/>
        <p:guide pos="5208"/>
        <p:guide pos="7470"/>
        <p:guide orient="horz" pos="1056"/>
        <p:guide orient="horz" pos="3912"/>
        <p:guide orient="horz" pos="840"/>
        <p:guide orient="horz" pos="730"/>
        <p:guide orient="horz" pos="180"/>
        <p:guide orient="horz" pos="4152"/>
        <p:guide orient="horz" pos="216"/>
        <p:guide orient="horz" pos="3352"/>
        <p:guide orient="horz" pos="1592"/>
        <p:guide pos="2592"/>
      </p:guideLst>
    </p:cSldViewPr>
  </p:slideViewPr>
  <p:outlineViewPr>
    <p:cViewPr>
      <p:scale>
        <a:sx n="33" d="100"/>
        <a:sy n="33" d="100"/>
      </p:scale>
      <p:origin x="0" y="-9978"/>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3" d="100"/>
          <a:sy n="63" d="100"/>
        </p:scale>
        <p:origin x="954" y="78"/>
      </p:cViewPr>
      <p:guideLst/>
    </p:cSldViewPr>
  </p:notesViewPr>
  <p:gridSpacing cx="73152" cy="73152"/>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612D69-37D6-47F9-9FBF-78BA1B518B1D}" type="datetimeFigureOut">
              <a:rPr lang="en-US" smtClean="0"/>
              <a:t>12/11/2024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B84644-64EA-42E9-BD0C-BC2B08945399}" type="slidenum">
              <a:rPr lang="en-US" smtClean="0"/>
              <a:t>‹#›</a:t>
            </a:fld>
            <a:endParaRPr lang="en-US" dirty="0"/>
          </a:p>
        </p:txBody>
      </p:sp>
    </p:spTree>
    <p:extLst>
      <p:ext uri="{BB962C8B-B14F-4D97-AF65-F5344CB8AC3E}">
        <p14:creationId xmlns:p14="http://schemas.microsoft.com/office/powerpoint/2010/main" val="814731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Source Sans Pro"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Source Sans Pro" pitchFamily="34" charset="0"/>
              </a:defRPr>
            </a:lvl1pPr>
          </a:lstStyle>
          <a:p>
            <a:fld id="{C68AA442-D501-45E2-853C-A470ED7BF4CE}" type="datetimeFigureOut">
              <a:rPr lang="en-US" smtClean="0"/>
              <a:pPr/>
              <a:t>12/11/2024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Source Sans Pro"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Source Sans Pro" pitchFamily="34" charset="0"/>
              </a:defRPr>
            </a:lvl1pPr>
          </a:lstStyle>
          <a:p>
            <a:fld id="{6DB52B82-67E1-49BD-A200-A7033A7B0C1C}" type="slidenum">
              <a:rPr lang="en-US" smtClean="0"/>
              <a:pPr/>
              <a:t>‹#›</a:t>
            </a:fld>
            <a:endParaRPr lang="en-US" dirty="0"/>
          </a:p>
        </p:txBody>
      </p:sp>
    </p:spTree>
    <p:extLst>
      <p:ext uri="{BB962C8B-B14F-4D97-AF65-F5344CB8AC3E}">
        <p14:creationId xmlns:p14="http://schemas.microsoft.com/office/powerpoint/2010/main" val="140631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ource Sans Pro" pitchFamily="34" charset="0"/>
        <a:ea typeface="+mn-ea"/>
        <a:cs typeface="+mn-cs"/>
      </a:defRPr>
    </a:lvl1pPr>
    <a:lvl2pPr marL="457200" algn="l" defTabSz="914400" rtl="0" eaLnBrk="1" latinLnBrk="0" hangingPunct="1">
      <a:defRPr sz="1200" kern="1200">
        <a:solidFill>
          <a:schemeClr val="tx1"/>
        </a:solidFill>
        <a:latin typeface="Source Sans Pro" pitchFamily="34" charset="0"/>
        <a:ea typeface="+mn-ea"/>
        <a:cs typeface="+mn-cs"/>
      </a:defRPr>
    </a:lvl2pPr>
    <a:lvl3pPr marL="914400" algn="l" defTabSz="914400" rtl="0" eaLnBrk="1" latinLnBrk="0" hangingPunct="1">
      <a:defRPr sz="1200" kern="1200">
        <a:solidFill>
          <a:schemeClr val="tx1"/>
        </a:solidFill>
        <a:latin typeface="Source Sans Pro" pitchFamily="34" charset="0"/>
        <a:ea typeface="+mn-ea"/>
        <a:cs typeface="+mn-cs"/>
      </a:defRPr>
    </a:lvl3pPr>
    <a:lvl4pPr marL="1371600" algn="l" defTabSz="914400" rtl="0" eaLnBrk="1" latinLnBrk="0" hangingPunct="1">
      <a:defRPr sz="1200" kern="1200">
        <a:solidFill>
          <a:schemeClr val="tx1"/>
        </a:solidFill>
        <a:latin typeface="Source Sans Pro" pitchFamily="34" charset="0"/>
        <a:ea typeface="+mn-ea"/>
        <a:cs typeface="+mn-cs"/>
      </a:defRPr>
    </a:lvl4pPr>
    <a:lvl5pPr marL="1828800" algn="l" defTabSz="914400" rtl="0" eaLnBrk="1" latinLnBrk="0" hangingPunct="1">
      <a:defRPr sz="1200" kern="1200">
        <a:solidFill>
          <a:schemeClr val="tx1"/>
        </a:solidFill>
        <a:latin typeface="Source Sans Pro"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B52B82-67E1-49BD-A200-A7033A7B0C1C}" type="slidenum">
              <a:rPr lang="en-US" smtClean="0"/>
              <a:pPr/>
              <a:t>5</a:t>
            </a:fld>
            <a:endParaRPr lang="en-US" dirty="0"/>
          </a:p>
        </p:txBody>
      </p:sp>
    </p:spTree>
    <p:extLst>
      <p:ext uri="{BB962C8B-B14F-4D97-AF65-F5344CB8AC3E}">
        <p14:creationId xmlns:p14="http://schemas.microsoft.com/office/powerpoint/2010/main" val="28673899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Image Fram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86D94D-E2E4-AB47-9A93-CCD4765B2177}"/>
              </a:ext>
            </a:extLst>
          </p:cNvPr>
          <p:cNvSpPr/>
          <p:nvPr userDrawn="1"/>
        </p:nvSpPr>
        <p:spPr>
          <a:xfrm>
            <a:off x="0" y="0"/>
            <a:ext cx="12192000" cy="6858000"/>
          </a:xfrm>
          <a:prstGeom prst="rect">
            <a:avLst/>
          </a:prstGeom>
          <a:solidFill>
            <a:srgbClr val="1D355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dirty="0">
              <a:solidFill>
                <a:schemeClr val="tx1"/>
              </a:solidFill>
            </a:endParaRPr>
          </a:p>
        </p:txBody>
      </p:sp>
      <p:pic>
        <p:nvPicPr>
          <p:cNvPr id="12" name="Picture 11" descr="A view of a city street&#10;&#10;Description automatically generated">
            <a:extLst>
              <a:ext uri="{FF2B5EF4-FFF2-40B4-BE49-F238E27FC236}">
                <a16:creationId xmlns:a16="http://schemas.microsoft.com/office/drawing/2014/main" id="{4B5479F1-E084-4B41-B581-E27310062D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9146" b="26758"/>
          <a:stretch/>
        </p:blipFill>
        <p:spPr>
          <a:xfrm>
            <a:off x="80792" y="8371"/>
            <a:ext cx="11981325" cy="3487652"/>
          </a:xfrm>
          <a:prstGeom prst="rect">
            <a:avLst/>
          </a:prstGeom>
          <a:ln>
            <a:noFill/>
          </a:ln>
          <a:effectLst>
            <a:outerShdw blurRad="152400" dist="152400" dir="5400000" rotWithShape="0">
              <a:prstClr val="black">
                <a:alpha val="42000"/>
              </a:prstClr>
            </a:outerShdw>
          </a:effectLst>
        </p:spPr>
      </p:pic>
      <p:sp>
        <p:nvSpPr>
          <p:cNvPr id="3" name="Subtitle 2"/>
          <p:cNvSpPr>
            <a:spLocks noGrp="1"/>
          </p:cNvSpPr>
          <p:nvPr>
            <p:ph type="subTitle" idx="1" hasCustomPrompt="1"/>
          </p:nvPr>
        </p:nvSpPr>
        <p:spPr>
          <a:xfrm>
            <a:off x="319521" y="5608321"/>
            <a:ext cx="2050299" cy="841186"/>
          </a:xfrm>
          <a:prstGeom prst="rect">
            <a:avLst/>
          </a:prstGeom>
        </p:spPr>
        <p:txBody>
          <a:bodyPr lIns="0" tIns="0" rIns="0" bIns="0">
            <a:noAutofit/>
          </a:bodyPr>
          <a:lstStyle>
            <a:lvl1pPr marL="0" indent="0" algn="l" defTabSz="914400" rtl="0" eaLnBrk="1" latinLnBrk="0" hangingPunct="1">
              <a:lnSpc>
                <a:spcPct val="90000"/>
              </a:lnSpc>
              <a:spcBef>
                <a:spcPts val="300"/>
              </a:spcBef>
              <a:buClr>
                <a:schemeClr val="accent1"/>
              </a:buClr>
              <a:buFont typeface="Arial" panose="020B0604020202020204" pitchFamily="34" charset="0"/>
              <a:buNone/>
              <a:defRPr lang="en-US" sz="1600" i="0" baseline="0"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of Presenter</a:t>
            </a:r>
          </a:p>
          <a:p>
            <a:r>
              <a:rPr lang="en-US" dirty="0"/>
              <a:t>Position / Title</a:t>
            </a:r>
          </a:p>
          <a:p>
            <a:pPr marL="0" lvl="0" indent="0" algn="l" defTabSz="914400" rtl="0" eaLnBrk="1" latinLnBrk="0" hangingPunct="1">
              <a:lnSpc>
                <a:spcPct val="90000"/>
              </a:lnSpc>
              <a:spcBef>
                <a:spcPts val="300"/>
              </a:spcBef>
              <a:buClr>
                <a:schemeClr val="accent1"/>
              </a:buClr>
              <a:buFont typeface="Arial" panose="020B0604020202020204" pitchFamily="34" charset="0"/>
              <a:buNone/>
            </a:pPr>
            <a:r>
              <a:rPr lang="en-US" i="0" dirty="0"/>
              <a:t>Department / Vertical</a:t>
            </a:r>
          </a:p>
        </p:txBody>
      </p:sp>
      <p:pic>
        <p:nvPicPr>
          <p:cNvPr id="10" name="Picture 9">
            <a:extLst>
              <a:ext uri="{FF2B5EF4-FFF2-40B4-BE49-F238E27FC236}">
                <a16:creationId xmlns:a16="http://schemas.microsoft.com/office/drawing/2014/main" id="{B6A5E707-4171-0A47-B42E-B497A77260C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458569" y="5188760"/>
            <a:ext cx="2977662" cy="1985108"/>
          </a:xfrm>
          <a:prstGeom prst="rect">
            <a:avLst/>
          </a:prstGeom>
        </p:spPr>
      </p:pic>
      <p:sp>
        <p:nvSpPr>
          <p:cNvPr id="4" name="Text Placeholder 3">
            <a:extLst>
              <a:ext uri="{FF2B5EF4-FFF2-40B4-BE49-F238E27FC236}">
                <a16:creationId xmlns:a16="http://schemas.microsoft.com/office/drawing/2014/main" id="{CBCF145E-6B60-834C-8DEE-775DCDE37015}"/>
              </a:ext>
            </a:extLst>
          </p:cNvPr>
          <p:cNvSpPr>
            <a:spLocks noGrp="1"/>
          </p:cNvSpPr>
          <p:nvPr>
            <p:ph type="body" sz="quarter" idx="10" hasCustomPrompt="1"/>
          </p:nvPr>
        </p:nvSpPr>
        <p:spPr>
          <a:xfrm>
            <a:off x="329997" y="3952778"/>
            <a:ext cx="7610475" cy="633290"/>
          </a:xfrm>
          <a:prstGeom prst="rect">
            <a:avLst/>
          </a:prstGeom>
        </p:spPr>
        <p:txBody>
          <a:bodyPr/>
          <a:lstStyle>
            <a:lvl1pPr>
              <a:defRPr sz="4800" b="0" i="0">
                <a:solidFill>
                  <a:schemeClr val="bg1"/>
                </a:solidFill>
                <a:latin typeface="Source Sans Pro Light" panose="020B0403030403020204" pitchFamily="34" charset="0"/>
                <a:ea typeface="Source Sans Pro Light" panose="020B0403030403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Presentation Title</a:t>
            </a:r>
          </a:p>
        </p:txBody>
      </p:sp>
      <p:sp>
        <p:nvSpPr>
          <p:cNvPr id="11" name="Text Placeholder 3">
            <a:extLst>
              <a:ext uri="{FF2B5EF4-FFF2-40B4-BE49-F238E27FC236}">
                <a16:creationId xmlns:a16="http://schemas.microsoft.com/office/drawing/2014/main" id="{3423C8A2-0930-B343-B33E-1AE21355F90C}"/>
              </a:ext>
            </a:extLst>
          </p:cNvPr>
          <p:cNvSpPr>
            <a:spLocks noGrp="1"/>
          </p:cNvSpPr>
          <p:nvPr>
            <p:ph type="body" sz="quarter" idx="11" hasCustomPrompt="1"/>
          </p:nvPr>
        </p:nvSpPr>
        <p:spPr>
          <a:xfrm>
            <a:off x="319521" y="4719714"/>
            <a:ext cx="7610475" cy="633290"/>
          </a:xfrm>
          <a:prstGeom prst="rect">
            <a:avLst/>
          </a:prstGeom>
        </p:spPr>
        <p:txBody>
          <a:bodyPr/>
          <a:lstStyle>
            <a:lvl1pPr>
              <a:defRPr sz="3200" b="0" i="0">
                <a:solidFill>
                  <a:schemeClr val="bg1"/>
                </a:solidFill>
                <a:latin typeface="+mn-lt"/>
                <a:ea typeface="Source Sans Pro Light" panose="020B0403030403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Presentation Sub-Title</a:t>
            </a:r>
          </a:p>
        </p:txBody>
      </p:sp>
      <p:grpSp>
        <p:nvGrpSpPr>
          <p:cNvPr id="22" name="Group 21">
            <a:extLst>
              <a:ext uri="{FF2B5EF4-FFF2-40B4-BE49-F238E27FC236}">
                <a16:creationId xmlns:a16="http://schemas.microsoft.com/office/drawing/2014/main" id="{BD78019F-2042-504E-AD4F-C67227E63E23}"/>
              </a:ext>
            </a:extLst>
          </p:cNvPr>
          <p:cNvGrpSpPr/>
          <p:nvPr userDrawn="1"/>
        </p:nvGrpSpPr>
        <p:grpSpPr>
          <a:xfrm>
            <a:off x="80792" y="76951"/>
            <a:ext cx="12028658" cy="3429000"/>
            <a:chOff x="80792" y="76951"/>
            <a:chExt cx="12028658" cy="3429000"/>
          </a:xfrm>
        </p:grpSpPr>
        <p:sp>
          <p:nvSpPr>
            <p:cNvPr id="20" name="Rectangle 19">
              <a:extLst>
                <a:ext uri="{FF2B5EF4-FFF2-40B4-BE49-F238E27FC236}">
                  <a16:creationId xmlns:a16="http://schemas.microsoft.com/office/drawing/2014/main" id="{6629B810-0AA5-6549-830A-B57B29321243}"/>
                </a:ext>
              </a:extLst>
            </p:cNvPr>
            <p:cNvSpPr/>
            <p:nvPr userDrawn="1"/>
          </p:nvSpPr>
          <p:spPr>
            <a:xfrm>
              <a:off x="206375" y="203200"/>
              <a:ext cx="11776075" cy="3183487"/>
            </a:xfrm>
            <a:prstGeom prst="rect">
              <a:avLst/>
            </a:prstGeom>
            <a:noFill/>
            <a:ln w="95250">
              <a:solidFill>
                <a:schemeClr val="bg1">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dirty="0">
                <a:solidFill>
                  <a:schemeClr val="tx1"/>
                </a:solidFill>
              </a:endParaRPr>
            </a:p>
          </p:txBody>
        </p:sp>
        <p:sp>
          <p:nvSpPr>
            <p:cNvPr id="19" name="Rectangle 18">
              <a:extLst>
                <a:ext uri="{FF2B5EF4-FFF2-40B4-BE49-F238E27FC236}">
                  <a16:creationId xmlns:a16="http://schemas.microsoft.com/office/drawing/2014/main" id="{A0EE153A-BB6D-B746-A260-8517FEF54CEE}"/>
                </a:ext>
              </a:extLst>
            </p:cNvPr>
            <p:cNvSpPr/>
            <p:nvPr userDrawn="1"/>
          </p:nvSpPr>
          <p:spPr>
            <a:xfrm>
              <a:off x="80792" y="76951"/>
              <a:ext cx="12028658" cy="3429000"/>
            </a:xfrm>
            <a:prstGeom prst="rect">
              <a:avLst/>
            </a:prstGeom>
            <a:noFill/>
            <a:ln w="161925">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dirty="0">
                <a:solidFill>
                  <a:schemeClr val="tx1"/>
                </a:solidFill>
              </a:endParaRPr>
            </a:p>
          </p:txBody>
        </p:sp>
      </p:grpSp>
      <p:grpSp>
        <p:nvGrpSpPr>
          <p:cNvPr id="25" name="Group 24">
            <a:extLst>
              <a:ext uri="{FF2B5EF4-FFF2-40B4-BE49-F238E27FC236}">
                <a16:creationId xmlns:a16="http://schemas.microsoft.com/office/drawing/2014/main" id="{51F0B4E6-6631-C14F-8C0B-FB069967B82A}"/>
              </a:ext>
            </a:extLst>
          </p:cNvPr>
          <p:cNvGrpSpPr/>
          <p:nvPr userDrawn="1"/>
        </p:nvGrpSpPr>
        <p:grpSpPr>
          <a:xfrm>
            <a:off x="2616200" y="6246307"/>
            <a:ext cx="7199746" cy="0"/>
            <a:chOff x="-1649846" y="6502400"/>
            <a:chExt cx="7199746" cy="0"/>
          </a:xfrm>
        </p:grpSpPr>
        <p:cxnSp>
          <p:nvCxnSpPr>
            <p:cNvPr id="26" name="Straight Connector 25">
              <a:extLst>
                <a:ext uri="{FF2B5EF4-FFF2-40B4-BE49-F238E27FC236}">
                  <a16:creationId xmlns:a16="http://schemas.microsoft.com/office/drawing/2014/main" id="{196D1B4A-9584-694E-8E6A-2930F5DCED21}"/>
                </a:ext>
              </a:extLst>
            </p:cNvPr>
            <p:cNvCxnSpPr>
              <a:cxnSpLocks/>
            </p:cNvCxnSpPr>
            <p:nvPr userDrawn="1"/>
          </p:nvCxnSpPr>
          <p:spPr>
            <a:xfrm>
              <a:off x="4292600" y="6502400"/>
              <a:ext cx="1257300" cy="0"/>
            </a:xfrm>
            <a:prstGeom prst="line">
              <a:avLst/>
            </a:prstGeom>
            <a:ln w="9525">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9038149-9E3D-9F49-950C-26BF94E96074}"/>
                </a:ext>
              </a:extLst>
            </p:cNvPr>
            <p:cNvCxnSpPr>
              <a:cxnSpLocks/>
            </p:cNvCxnSpPr>
            <p:nvPr userDrawn="1"/>
          </p:nvCxnSpPr>
          <p:spPr>
            <a:xfrm>
              <a:off x="-1649846" y="6502400"/>
              <a:ext cx="5942446" cy="0"/>
            </a:xfrm>
            <a:prstGeom prst="line">
              <a:avLst/>
            </a:prstGeom>
            <a:ln w="9525">
              <a:solidFill>
                <a:schemeClr val="bg2"/>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0933502"/>
      </p:ext>
    </p:extLst>
  </p:cSld>
  <p:clrMapOvr>
    <a:masterClrMapping/>
  </p:clrMapOvr>
  <p:extLst>
    <p:ext uri="{DCECCB84-F9BA-43D5-87BE-67443E8EF086}">
      <p15:sldGuideLst xmlns:p15="http://schemas.microsoft.com/office/powerpoint/2012/main">
        <p15:guide id="0" orient="horz" pos="2433" userDrawn="1">
          <p15:clr>
            <a:srgbClr val="FBAE40"/>
          </p15:clr>
        </p15:guide>
        <p15:guide id="1" pos="354" userDrawn="1">
          <p15:clr>
            <a:srgbClr val="FBAE40"/>
          </p15:clr>
        </p15:guide>
        <p15:guide id="2" pos="7200">
          <p15:clr>
            <a:srgbClr val="FBAE40"/>
          </p15:clr>
        </p15:guide>
        <p15:guide id="3" pos="7476" userDrawn="1">
          <p15:clr>
            <a:srgbClr val="FBAE40"/>
          </p15:clr>
        </p15:guide>
        <p15:guide id="4" orient="horz" pos="33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26D904-43BD-9E4A-9F50-714BF7E9E685}"/>
              </a:ext>
            </a:extLst>
          </p:cNvPr>
          <p:cNvSpPr/>
          <p:nvPr userDrawn="1"/>
        </p:nvSpPr>
        <p:spPr>
          <a:xfrm>
            <a:off x="0" y="6083300"/>
            <a:ext cx="12192000" cy="774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dirty="0">
              <a:solidFill>
                <a:schemeClr val="tx1"/>
              </a:solidFill>
            </a:endParaRPr>
          </a:p>
        </p:txBody>
      </p:sp>
      <p:sp>
        <p:nvSpPr>
          <p:cNvPr id="7" name="Slide Number Placeholder 5">
            <a:extLst>
              <a:ext uri="{FF2B5EF4-FFF2-40B4-BE49-F238E27FC236}">
                <a16:creationId xmlns:a16="http://schemas.microsoft.com/office/drawing/2014/main" id="{5FEC97FD-C705-6A49-B64E-8A8367060706}"/>
              </a:ext>
            </a:extLst>
          </p:cNvPr>
          <p:cNvSpPr>
            <a:spLocks noGrp="1"/>
          </p:cNvSpPr>
          <p:nvPr>
            <p:ph type="sldNum" sz="quarter" idx="12"/>
          </p:nvPr>
        </p:nvSpPr>
        <p:spPr>
          <a:xfrm>
            <a:off x="11460592" y="6353968"/>
            <a:ext cx="398036" cy="365125"/>
          </a:xfrm>
        </p:spPr>
        <p:txBody>
          <a:bodyPr vert="horz" lIns="0" tIns="0" rIns="0" bIns="0" rtlCol="0" anchor="ctr"/>
          <a:lstStyle>
            <a:lvl1pPr algn="r">
              <a:defRPr lang="en-US" smtClean="0">
                <a:solidFill>
                  <a:schemeClr val="bg1">
                    <a:lumMod val="95000"/>
                  </a:schemeClr>
                </a:solidFill>
              </a:defRPr>
            </a:lvl1pPr>
          </a:lstStyle>
          <a:p>
            <a:fld id="{6FE306A7-A228-4E07-8D4E-C1DA2C3F3993}" type="slidenum">
              <a:rPr lang="en-US" smtClean="0"/>
              <a:pPr/>
              <a:t>‹#›</a:t>
            </a:fld>
            <a:endParaRPr lang="en-US" dirty="0"/>
          </a:p>
        </p:txBody>
      </p:sp>
      <p:pic>
        <p:nvPicPr>
          <p:cNvPr id="8" name="Picture 7">
            <a:extLst>
              <a:ext uri="{FF2B5EF4-FFF2-40B4-BE49-F238E27FC236}">
                <a16:creationId xmlns:a16="http://schemas.microsoft.com/office/drawing/2014/main" id="{582E75F3-7F56-9945-AD15-CBA48C257D3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5797712"/>
            <a:ext cx="2018812" cy="1345875"/>
          </a:xfrm>
          <a:prstGeom prst="rect">
            <a:avLst/>
          </a:prstGeom>
        </p:spPr>
      </p:pic>
      <p:sp>
        <p:nvSpPr>
          <p:cNvPr id="12" name="Footer Placeholder 4">
            <a:extLst>
              <a:ext uri="{FF2B5EF4-FFF2-40B4-BE49-F238E27FC236}">
                <a16:creationId xmlns:a16="http://schemas.microsoft.com/office/drawing/2014/main" id="{050531AD-57B3-8E47-A2C5-7CFED070F064}"/>
              </a:ext>
            </a:extLst>
          </p:cNvPr>
          <p:cNvSpPr>
            <a:spLocks noGrp="1"/>
          </p:cNvSpPr>
          <p:nvPr>
            <p:ph type="ftr" sz="quarter" idx="11"/>
          </p:nvPr>
        </p:nvSpPr>
        <p:spPr>
          <a:xfrm>
            <a:off x="6924676" y="6353968"/>
            <a:ext cx="4535916" cy="365125"/>
          </a:xfrm>
        </p:spPr>
        <p:txBody>
          <a:bodyPr/>
          <a:lstStyle>
            <a:lvl1pPr>
              <a:defRPr>
                <a:solidFill>
                  <a:schemeClr val="bg1">
                    <a:lumMod val="95000"/>
                  </a:schemeClr>
                </a:solidFill>
              </a:defRPr>
            </a:lvl1pPr>
          </a:lstStyle>
          <a:p>
            <a:r>
              <a:rPr lang="en-US" dirty="0"/>
              <a:t>Presentation Title Here)</a:t>
            </a:r>
          </a:p>
        </p:txBody>
      </p:sp>
      <p:grpSp>
        <p:nvGrpSpPr>
          <p:cNvPr id="13" name="Group 12">
            <a:extLst>
              <a:ext uri="{FF2B5EF4-FFF2-40B4-BE49-F238E27FC236}">
                <a16:creationId xmlns:a16="http://schemas.microsoft.com/office/drawing/2014/main" id="{C6BA5965-03A0-2F45-8225-568225439AF1}"/>
              </a:ext>
            </a:extLst>
          </p:cNvPr>
          <p:cNvGrpSpPr/>
          <p:nvPr userDrawn="1"/>
        </p:nvGrpSpPr>
        <p:grpSpPr>
          <a:xfrm>
            <a:off x="1778000" y="6536530"/>
            <a:ext cx="6866792" cy="0"/>
            <a:chOff x="-1316892" y="6502400"/>
            <a:chExt cx="6866792" cy="0"/>
          </a:xfrm>
        </p:grpSpPr>
        <p:cxnSp>
          <p:nvCxnSpPr>
            <p:cNvPr id="14" name="Straight Connector 13">
              <a:extLst>
                <a:ext uri="{FF2B5EF4-FFF2-40B4-BE49-F238E27FC236}">
                  <a16:creationId xmlns:a16="http://schemas.microsoft.com/office/drawing/2014/main" id="{A0CA9BFD-8D36-6C46-90ED-AB7156B13C5F}"/>
                </a:ext>
              </a:extLst>
            </p:cNvPr>
            <p:cNvCxnSpPr>
              <a:cxnSpLocks/>
            </p:cNvCxnSpPr>
            <p:nvPr userDrawn="1"/>
          </p:nvCxnSpPr>
          <p:spPr>
            <a:xfrm>
              <a:off x="4292600" y="6502400"/>
              <a:ext cx="1257300" cy="0"/>
            </a:xfrm>
            <a:prstGeom prst="line">
              <a:avLst/>
            </a:prstGeom>
            <a:ln w="9525">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670D71B-9DC3-1B40-A202-3B688A31B183}"/>
                </a:ext>
              </a:extLst>
            </p:cNvPr>
            <p:cNvCxnSpPr>
              <a:cxnSpLocks/>
            </p:cNvCxnSpPr>
            <p:nvPr userDrawn="1"/>
          </p:nvCxnSpPr>
          <p:spPr>
            <a:xfrm>
              <a:off x="-1316892" y="6502400"/>
              <a:ext cx="5609492" cy="0"/>
            </a:xfrm>
            <a:prstGeom prst="line">
              <a:avLst/>
            </a:prstGeom>
            <a:ln w="9525">
              <a:solidFill>
                <a:schemeClr val="bg2"/>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6384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If Necessar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26D904-43BD-9E4A-9F50-714BF7E9E685}"/>
              </a:ext>
            </a:extLst>
          </p:cNvPr>
          <p:cNvSpPr/>
          <p:nvPr userDrawn="1"/>
        </p:nvSpPr>
        <p:spPr>
          <a:xfrm>
            <a:off x="0" y="6083300"/>
            <a:ext cx="12192000" cy="774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dirty="0">
              <a:solidFill>
                <a:schemeClr val="tx1"/>
              </a:solidFill>
            </a:endParaRPr>
          </a:p>
        </p:txBody>
      </p:sp>
      <p:sp>
        <p:nvSpPr>
          <p:cNvPr id="7" name="Slide Number Placeholder 5">
            <a:extLst>
              <a:ext uri="{FF2B5EF4-FFF2-40B4-BE49-F238E27FC236}">
                <a16:creationId xmlns:a16="http://schemas.microsoft.com/office/drawing/2014/main" id="{5FEC97FD-C705-6A49-B64E-8A8367060706}"/>
              </a:ext>
            </a:extLst>
          </p:cNvPr>
          <p:cNvSpPr>
            <a:spLocks noGrp="1"/>
          </p:cNvSpPr>
          <p:nvPr>
            <p:ph type="sldNum" sz="quarter" idx="12"/>
          </p:nvPr>
        </p:nvSpPr>
        <p:spPr>
          <a:xfrm>
            <a:off x="11460592" y="6353968"/>
            <a:ext cx="398036" cy="365125"/>
          </a:xfrm>
        </p:spPr>
        <p:txBody>
          <a:bodyPr vert="horz" lIns="0" tIns="0" rIns="0" bIns="0" rtlCol="0" anchor="ctr"/>
          <a:lstStyle>
            <a:lvl1pPr algn="r">
              <a:defRPr lang="en-US" smtClean="0">
                <a:solidFill>
                  <a:schemeClr val="bg1">
                    <a:lumMod val="95000"/>
                  </a:schemeClr>
                </a:solidFill>
              </a:defRPr>
            </a:lvl1pPr>
          </a:lstStyle>
          <a:p>
            <a:fld id="{6FE306A7-A228-4E07-8D4E-C1DA2C3F3993}" type="slidenum">
              <a:rPr lang="en-US" smtClean="0"/>
              <a:pPr/>
              <a:t>‹#›</a:t>
            </a:fld>
            <a:endParaRPr lang="en-US" dirty="0"/>
          </a:p>
        </p:txBody>
      </p:sp>
      <p:pic>
        <p:nvPicPr>
          <p:cNvPr id="8" name="Picture 7">
            <a:extLst>
              <a:ext uri="{FF2B5EF4-FFF2-40B4-BE49-F238E27FC236}">
                <a16:creationId xmlns:a16="http://schemas.microsoft.com/office/drawing/2014/main" id="{582E75F3-7F56-9945-AD15-CBA48C257D3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5797712"/>
            <a:ext cx="2018812" cy="1345875"/>
          </a:xfrm>
          <a:prstGeom prst="rect">
            <a:avLst/>
          </a:prstGeom>
        </p:spPr>
      </p:pic>
      <p:sp>
        <p:nvSpPr>
          <p:cNvPr id="12" name="Title 1">
            <a:extLst>
              <a:ext uri="{FF2B5EF4-FFF2-40B4-BE49-F238E27FC236}">
                <a16:creationId xmlns:a16="http://schemas.microsoft.com/office/drawing/2014/main" id="{EB2EDED9-2FEE-D548-865D-A3F07924AA1D}"/>
              </a:ext>
            </a:extLst>
          </p:cNvPr>
          <p:cNvSpPr>
            <a:spLocks noGrp="1"/>
          </p:cNvSpPr>
          <p:nvPr>
            <p:ph type="title" hasCustomPrompt="1"/>
          </p:nvPr>
        </p:nvSpPr>
        <p:spPr>
          <a:xfrm>
            <a:off x="336549" y="1207008"/>
            <a:ext cx="11513969" cy="874319"/>
          </a:xfrm>
        </p:spPr>
        <p:txBody>
          <a:bodyPr/>
          <a:lstStyle>
            <a:lvl1pPr>
              <a:defRPr sz="4400"/>
            </a:lvl1pPr>
          </a:lstStyle>
          <a:p>
            <a:r>
              <a:rPr lang="en-US" dirty="0"/>
              <a:t>Thank you</a:t>
            </a:r>
          </a:p>
        </p:txBody>
      </p:sp>
      <p:sp>
        <p:nvSpPr>
          <p:cNvPr id="13" name="Subtitle 2">
            <a:extLst>
              <a:ext uri="{FF2B5EF4-FFF2-40B4-BE49-F238E27FC236}">
                <a16:creationId xmlns:a16="http://schemas.microsoft.com/office/drawing/2014/main" id="{785A3902-84E9-E544-A3C2-3D90E16947C4}"/>
              </a:ext>
            </a:extLst>
          </p:cNvPr>
          <p:cNvSpPr>
            <a:spLocks noGrp="1"/>
          </p:cNvSpPr>
          <p:nvPr>
            <p:ph type="subTitle" idx="1" hasCustomPrompt="1"/>
          </p:nvPr>
        </p:nvSpPr>
        <p:spPr>
          <a:xfrm>
            <a:off x="336549" y="3429000"/>
            <a:ext cx="4984751" cy="1498600"/>
          </a:xfrm>
          <a:prstGeom prst="rect">
            <a:avLst/>
          </a:prstGeom>
        </p:spPr>
        <p:txBody>
          <a:bodyPr lIns="0" tIns="0" rIns="0" bIns="0">
            <a:noAutofit/>
          </a:bodyPr>
          <a:lstStyle>
            <a:lvl1pPr marL="0" indent="0" algn="l" defTabSz="914400" rtl="0" eaLnBrk="1" latinLnBrk="0" hangingPunct="1">
              <a:lnSpc>
                <a:spcPct val="90000"/>
              </a:lnSpc>
              <a:spcBef>
                <a:spcPts val="300"/>
              </a:spcBef>
              <a:buClr>
                <a:schemeClr val="accent1"/>
              </a:buClr>
              <a:buFont typeface="Arial" panose="020B0604020202020204" pitchFamily="34" charset="0"/>
              <a:buNone/>
              <a:defRPr lang="en-US" sz="1800" i="0" baseline="0" dirty="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of Presenter</a:t>
            </a:r>
          </a:p>
          <a:p>
            <a:r>
              <a:rPr lang="en-US" dirty="0"/>
              <a:t>Position / Title</a:t>
            </a:r>
          </a:p>
          <a:p>
            <a:pPr marL="0" lvl="0" indent="0" algn="l" defTabSz="914400" rtl="0" eaLnBrk="1" latinLnBrk="0" hangingPunct="1">
              <a:lnSpc>
                <a:spcPct val="90000"/>
              </a:lnSpc>
              <a:spcBef>
                <a:spcPts val="300"/>
              </a:spcBef>
              <a:buClr>
                <a:schemeClr val="accent1"/>
              </a:buClr>
              <a:buFont typeface="Arial" panose="020B0604020202020204" pitchFamily="34" charset="0"/>
              <a:buNone/>
            </a:pPr>
            <a:r>
              <a:rPr lang="en-US" i="0" dirty="0"/>
              <a:t>Department / Vertical</a:t>
            </a:r>
          </a:p>
        </p:txBody>
      </p:sp>
      <p:sp>
        <p:nvSpPr>
          <p:cNvPr id="3" name="Text Placeholder 2">
            <a:extLst>
              <a:ext uri="{FF2B5EF4-FFF2-40B4-BE49-F238E27FC236}">
                <a16:creationId xmlns:a16="http://schemas.microsoft.com/office/drawing/2014/main" id="{5C03E600-481E-6646-9277-C5F478140D53}"/>
              </a:ext>
            </a:extLst>
          </p:cNvPr>
          <p:cNvSpPr>
            <a:spLocks noGrp="1"/>
          </p:cNvSpPr>
          <p:nvPr>
            <p:ph type="body" sz="quarter" idx="13" hasCustomPrompt="1"/>
          </p:nvPr>
        </p:nvSpPr>
        <p:spPr>
          <a:xfrm>
            <a:off x="336549" y="2381413"/>
            <a:ext cx="4718050" cy="736600"/>
          </a:xfrm>
        </p:spPr>
        <p:txBody>
          <a:bodyPr/>
          <a:lstStyle>
            <a:lvl1pPr>
              <a:defRPr sz="3200"/>
            </a:lvl1pPr>
          </a:lstStyle>
          <a:p>
            <a:pPr lvl="0"/>
            <a:r>
              <a:rPr lang="en-US" dirty="0"/>
              <a:t>CTA</a:t>
            </a:r>
          </a:p>
        </p:txBody>
      </p:sp>
      <p:sp>
        <p:nvSpPr>
          <p:cNvPr id="14" name="Footer Placeholder 4">
            <a:extLst>
              <a:ext uri="{FF2B5EF4-FFF2-40B4-BE49-F238E27FC236}">
                <a16:creationId xmlns:a16="http://schemas.microsoft.com/office/drawing/2014/main" id="{1C4E9BED-162D-B14A-8683-B98F8E485774}"/>
              </a:ext>
            </a:extLst>
          </p:cNvPr>
          <p:cNvSpPr>
            <a:spLocks noGrp="1"/>
          </p:cNvSpPr>
          <p:nvPr>
            <p:ph type="ftr" sz="quarter" idx="11"/>
          </p:nvPr>
        </p:nvSpPr>
        <p:spPr>
          <a:xfrm>
            <a:off x="6924676" y="6353968"/>
            <a:ext cx="4535916" cy="365125"/>
          </a:xfrm>
        </p:spPr>
        <p:txBody>
          <a:bodyPr/>
          <a:lstStyle>
            <a:lvl1pPr>
              <a:defRPr>
                <a:solidFill>
                  <a:schemeClr val="bg1">
                    <a:lumMod val="95000"/>
                  </a:schemeClr>
                </a:solidFill>
              </a:defRPr>
            </a:lvl1pPr>
          </a:lstStyle>
          <a:p>
            <a:r>
              <a:rPr lang="en-US" dirty="0"/>
              <a:t>Presentation Title Here)</a:t>
            </a:r>
          </a:p>
        </p:txBody>
      </p:sp>
      <p:grpSp>
        <p:nvGrpSpPr>
          <p:cNvPr id="15" name="Group 14">
            <a:extLst>
              <a:ext uri="{FF2B5EF4-FFF2-40B4-BE49-F238E27FC236}">
                <a16:creationId xmlns:a16="http://schemas.microsoft.com/office/drawing/2014/main" id="{68DCB210-875E-D049-8337-0073269E12FE}"/>
              </a:ext>
            </a:extLst>
          </p:cNvPr>
          <p:cNvGrpSpPr/>
          <p:nvPr userDrawn="1"/>
        </p:nvGrpSpPr>
        <p:grpSpPr>
          <a:xfrm>
            <a:off x="1778000" y="6536530"/>
            <a:ext cx="6866792" cy="0"/>
            <a:chOff x="-1316892" y="6502400"/>
            <a:chExt cx="6866792" cy="0"/>
          </a:xfrm>
        </p:grpSpPr>
        <p:cxnSp>
          <p:nvCxnSpPr>
            <p:cNvPr id="16" name="Straight Connector 15">
              <a:extLst>
                <a:ext uri="{FF2B5EF4-FFF2-40B4-BE49-F238E27FC236}">
                  <a16:creationId xmlns:a16="http://schemas.microsoft.com/office/drawing/2014/main" id="{7BA38B75-63DB-814B-96B1-14CDB94E9906}"/>
                </a:ext>
              </a:extLst>
            </p:cNvPr>
            <p:cNvCxnSpPr>
              <a:cxnSpLocks/>
            </p:cNvCxnSpPr>
            <p:nvPr userDrawn="1"/>
          </p:nvCxnSpPr>
          <p:spPr>
            <a:xfrm>
              <a:off x="4292600" y="6502400"/>
              <a:ext cx="1257300" cy="0"/>
            </a:xfrm>
            <a:prstGeom prst="line">
              <a:avLst/>
            </a:prstGeom>
            <a:ln w="9525">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8A9B4A5-B598-F144-8AA0-C5B7F9427EF7}"/>
                </a:ext>
              </a:extLst>
            </p:cNvPr>
            <p:cNvCxnSpPr>
              <a:cxnSpLocks/>
            </p:cNvCxnSpPr>
            <p:nvPr userDrawn="1"/>
          </p:nvCxnSpPr>
          <p:spPr>
            <a:xfrm>
              <a:off x="-1316892" y="6502400"/>
              <a:ext cx="5609492" cy="0"/>
            </a:xfrm>
            <a:prstGeom prst="line">
              <a:avLst/>
            </a:prstGeom>
            <a:ln w="9525">
              <a:solidFill>
                <a:schemeClr val="bg2"/>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7096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ogo Slide (If Necessar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5463539" y="6481231"/>
            <a:ext cx="1264923" cy="109728"/>
          </a:xfrm>
          <a:prstGeom prst="rect">
            <a:avLst/>
          </a:prstGeom>
        </p:spPr>
      </p:pic>
      <p:pic>
        <p:nvPicPr>
          <p:cNvPr id="5" name="Picture 4">
            <a:extLst>
              <a:ext uri="{FF2B5EF4-FFF2-40B4-BE49-F238E27FC236}">
                <a16:creationId xmlns:a16="http://schemas.microsoft.com/office/drawing/2014/main" id="{3429E776-2484-F04B-9C94-D2AFDF9E4396}"/>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259528" y="1354307"/>
            <a:ext cx="6960672" cy="4640452"/>
          </a:xfrm>
          <a:prstGeom prst="rect">
            <a:avLst/>
          </a:prstGeom>
        </p:spPr>
      </p:pic>
    </p:spTree>
    <p:extLst>
      <p:ext uri="{BB962C8B-B14F-4D97-AF65-F5344CB8AC3E}">
        <p14:creationId xmlns:p14="http://schemas.microsoft.com/office/powerpoint/2010/main" val="2577843779"/>
      </p:ext>
    </p:extLst>
  </p:cSld>
  <p:clrMapOvr>
    <a:masterClrMapping/>
  </p:clrMapOvr>
  <p:extLst>
    <p:ext uri="{DCECCB84-F9BA-43D5-87BE-67443E8EF086}">
      <p15:sldGuideLst xmlns:p15="http://schemas.microsoft.com/office/powerpoint/2012/main">
        <p15:guide id="1" pos="480">
          <p15:clr>
            <a:srgbClr val="FBAE40"/>
          </p15:clr>
        </p15:guide>
        <p15:guide id="2" pos="72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 Not Use Layouts Past This">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336549" y="2694582"/>
            <a:ext cx="11513969" cy="1468836"/>
          </a:xfrm>
        </p:spPr>
        <p:txBody>
          <a:bodyPr/>
          <a:lstStyle>
            <a:lvl1pPr algn="ctr">
              <a:defRPr sz="5400" baseline="0">
                <a:solidFill>
                  <a:schemeClr val="bg1"/>
                </a:solidFill>
              </a:defRPr>
            </a:lvl1pPr>
          </a:lstStyle>
          <a:p>
            <a:r>
              <a:rPr lang="en-US" dirty="0"/>
              <a:t>Do Not Use Any Layouts</a:t>
            </a:r>
            <a:br>
              <a:rPr lang="en-US" dirty="0"/>
            </a:br>
            <a:r>
              <a:rPr lang="en-US" dirty="0"/>
              <a:t>Past This One</a:t>
            </a:r>
          </a:p>
        </p:txBody>
      </p:sp>
    </p:spTree>
    <p:extLst>
      <p:ext uri="{BB962C8B-B14F-4D97-AF65-F5344CB8AC3E}">
        <p14:creationId xmlns:p14="http://schemas.microsoft.com/office/powerpoint/2010/main" val="1567950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Sl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4685DF3-1603-43F9-A6A3-4828097D97BB}"/>
              </a:ext>
            </a:extLst>
          </p:cNvPr>
          <p:cNvCxnSpPr/>
          <p:nvPr userDrawn="1"/>
        </p:nvCxnSpPr>
        <p:spPr>
          <a:xfrm>
            <a:off x="7174962" y="3758097"/>
            <a:ext cx="0" cy="14605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74163BF-0EB5-434C-BD9B-DA607527E0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06" y="4017511"/>
            <a:ext cx="2469466" cy="941672"/>
          </a:xfrm>
          <a:prstGeom prst="rect">
            <a:avLst/>
          </a:prstGeom>
        </p:spPr>
      </p:pic>
      <p:sp>
        <p:nvSpPr>
          <p:cNvPr id="11" name="Text Placeholder 10">
            <a:extLst>
              <a:ext uri="{FF2B5EF4-FFF2-40B4-BE49-F238E27FC236}">
                <a16:creationId xmlns:a16="http://schemas.microsoft.com/office/drawing/2014/main" id="{C5DC0147-3DC1-4C77-837B-DF8B90AA1130}"/>
              </a:ext>
            </a:extLst>
          </p:cNvPr>
          <p:cNvSpPr>
            <a:spLocks noGrp="1"/>
          </p:cNvSpPr>
          <p:nvPr>
            <p:ph type="body" sz="quarter" idx="10" hasCustomPrompt="1"/>
          </p:nvPr>
        </p:nvSpPr>
        <p:spPr>
          <a:xfrm>
            <a:off x="7174962" y="3884060"/>
            <a:ext cx="3994059" cy="453162"/>
          </a:xfrm>
        </p:spPr>
        <p:txBody>
          <a:bodyPr>
            <a:noAutofit/>
          </a:bodyPr>
          <a:lstStyle>
            <a:lvl1pPr marL="0" indent="0">
              <a:lnSpc>
                <a:spcPts val="2800"/>
              </a:lnSpc>
              <a:buFontTx/>
              <a:buNone/>
              <a:defRPr sz="3200" b="1"/>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en-US" dirty="0"/>
              <a:t>Presentation Title</a:t>
            </a:r>
          </a:p>
        </p:txBody>
      </p:sp>
      <p:sp>
        <p:nvSpPr>
          <p:cNvPr id="15" name="Text Placeholder 14">
            <a:extLst>
              <a:ext uri="{FF2B5EF4-FFF2-40B4-BE49-F238E27FC236}">
                <a16:creationId xmlns:a16="http://schemas.microsoft.com/office/drawing/2014/main" id="{F42158B9-23F3-48B9-A8C2-EFAF5B0BB6CD}"/>
              </a:ext>
            </a:extLst>
          </p:cNvPr>
          <p:cNvSpPr>
            <a:spLocks noGrp="1"/>
          </p:cNvSpPr>
          <p:nvPr>
            <p:ph type="body" sz="quarter" idx="11" hasCustomPrompt="1"/>
          </p:nvPr>
        </p:nvSpPr>
        <p:spPr>
          <a:xfrm>
            <a:off x="7175499" y="4349408"/>
            <a:ext cx="3993513" cy="453162"/>
          </a:xfrm>
        </p:spPr>
        <p:txBody>
          <a:bodyPr/>
          <a:lstStyle>
            <a:lvl1pPr marL="0" indent="0" algn="l">
              <a:lnSpc>
                <a:spcPts val="2600"/>
              </a:lnSpc>
              <a:buFontTx/>
              <a:buNone/>
              <a:defRPr/>
            </a:lvl1pPr>
          </a:lstStyle>
          <a:p>
            <a:pPr lvl="0"/>
            <a:r>
              <a:rPr lang="en-US" dirty="0"/>
              <a:t>Click to add Name</a:t>
            </a:r>
          </a:p>
        </p:txBody>
      </p:sp>
      <p:sp>
        <p:nvSpPr>
          <p:cNvPr id="16" name="Text Placeholder 14">
            <a:extLst>
              <a:ext uri="{FF2B5EF4-FFF2-40B4-BE49-F238E27FC236}">
                <a16:creationId xmlns:a16="http://schemas.microsoft.com/office/drawing/2014/main" id="{C2EDF8E0-D59F-484C-9D48-BF3E91C71355}"/>
              </a:ext>
            </a:extLst>
          </p:cNvPr>
          <p:cNvSpPr>
            <a:spLocks noGrp="1"/>
          </p:cNvSpPr>
          <p:nvPr>
            <p:ph type="body" sz="quarter" idx="12" hasCustomPrompt="1"/>
          </p:nvPr>
        </p:nvSpPr>
        <p:spPr>
          <a:xfrm>
            <a:off x="7174962" y="4728167"/>
            <a:ext cx="3993513" cy="453162"/>
          </a:xfrm>
        </p:spPr>
        <p:txBody>
          <a:bodyPr/>
          <a:lstStyle>
            <a:lvl1pPr marL="0" indent="0" algn="l">
              <a:lnSpc>
                <a:spcPts val="2600"/>
              </a:lnSpc>
              <a:buFontTx/>
              <a:buNone/>
              <a:defRPr/>
            </a:lvl1pPr>
          </a:lstStyle>
          <a:p>
            <a:pPr lvl="0"/>
            <a:r>
              <a:rPr lang="en-US" dirty="0"/>
              <a:t>Date 1, 2020</a:t>
            </a:r>
          </a:p>
        </p:txBody>
      </p:sp>
    </p:spTree>
    <p:extLst>
      <p:ext uri="{BB962C8B-B14F-4D97-AF65-F5344CB8AC3E}">
        <p14:creationId xmlns:p14="http://schemas.microsoft.com/office/powerpoint/2010/main" val="786510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88787-DE30-48C9-90BF-C3D8E52215F5}"/>
              </a:ext>
            </a:extLst>
          </p:cNvPr>
          <p:cNvSpPr>
            <a:spLocks noGrp="1"/>
          </p:cNvSpPr>
          <p:nvPr>
            <p:ph type="title" hasCustomPrompt="1"/>
          </p:nvPr>
        </p:nvSpPr>
        <p:spPr>
          <a:xfrm>
            <a:off x="0" y="2219325"/>
            <a:ext cx="12192000" cy="1209675"/>
          </a:xfrm>
        </p:spPr>
        <p:txBody>
          <a:bodyPr anchor="b"/>
          <a:lstStyle>
            <a:lvl1pPr algn="ctr">
              <a:defRPr sz="6000"/>
            </a:lvl1pPr>
          </a:lstStyle>
          <a:p>
            <a:r>
              <a:rPr lang="en-US" dirty="0"/>
              <a:t>Click to edit divider page</a:t>
            </a:r>
          </a:p>
        </p:txBody>
      </p:sp>
      <p:pic>
        <p:nvPicPr>
          <p:cNvPr id="7" name="Picture 6">
            <a:extLst>
              <a:ext uri="{FF2B5EF4-FFF2-40B4-BE49-F238E27FC236}">
                <a16:creationId xmlns:a16="http://schemas.microsoft.com/office/drawing/2014/main" id="{A21B3254-1ED8-4D19-91CC-3DB618602ED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91" t="66020" r="4853"/>
          <a:stretch/>
        </p:blipFill>
        <p:spPr>
          <a:xfrm>
            <a:off x="0" y="5139069"/>
            <a:ext cx="12192000" cy="1119557"/>
          </a:xfrm>
          <a:prstGeom prst="rect">
            <a:avLst/>
          </a:prstGeom>
        </p:spPr>
      </p:pic>
    </p:spTree>
    <p:extLst>
      <p:ext uri="{BB962C8B-B14F-4D97-AF65-F5344CB8AC3E}">
        <p14:creationId xmlns:p14="http://schemas.microsoft.com/office/powerpoint/2010/main" val="3420949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3FD873-A2C2-4EC3-9596-D8D3C5011C2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1972" t="66020" r="22015"/>
          <a:stretch/>
        </p:blipFill>
        <p:spPr>
          <a:xfrm>
            <a:off x="82754" y="5140611"/>
            <a:ext cx="2116183" cy="1119557"/>
          </a:xfrm>
          <a:prstGeom prst="rect">
            <a:avLst/>
          </a:prstGeom>
        </p:spPr>
      </p:pic>
      <p:sp>
        <p:nvSpPr>
          <p:cNvPr id="11" name="Text Placeholder 10">
            <a:extLst>
              <a:ext uri="{FF2B5EF4-FFF2-40B4-BE49-F238E27FC236}">
                <a16:creationId xmlns:a16="http://schemas.microsoft.com/office/drawing/2014/main" id="{49A1DB73-2ECF-430E-879B-407F111F2D39}"/>
              </a:ext>
            </a:extLst>
          </p:cNvPr>
          <p:cNvSpPr>
            <a:spLocks noGrp="1"/>
          </p:cNvSpPr>
          <p:nvPr>
            <p:ph type="body" sz="quarter" idx="10" hasCustomPrompt="1"/>
          </p:nvPr>
        </p:nvSpPr>
        <p:spPr>
          <a:xfrm>
            <a:off x="519113" y="469900"/>
            <a:ext cx="9885362" cy="812800"/>
          </a:xfrm>
        </p:spPr>
        <p:txBody>
          <a:bodyPr>
            <a:normAutofit/>
          </a:bodyPr>
          <a:lstStyle>
            <a:lvl1pPr marL="0" indent="0">
              <a:buFontTx/>
              <a:buNone/>
              <a:defRPr sz="4400" b="1"/>
            </a:lvl1pPr>
          </a:lstStyle>
          <a:p>
            <a:pPr lvl="0"/>
            <a:r>
              <a:rPr lang="en-US" dirty="0"/>
              <a:t>Click to edit headline text styles 44pt</a:t>
            </a:r>
          </a:p>
        </p:txBody>
      </p:sp>
      <p:sp>
        <p:nvSpPr>
          <p:cNvPr id="15" name="Text Placeholder 14">
            <a:extLst>
              <a:ext uri="{FF2B5EF4-FFF2-40B4-BE49-F238E27FC236}">
                <a16:creationId xmlns:a16="http://schemas.microsoft.com/office/drawing/2014/main" id="{DBC57281-F76F-4E81-A741-BD88C5BC7058}"/>
              </a:ext>
            </a:extLst>
          </p:cNvPr>
          <p:cNvSpPr>
            <a:spLocks noGrp="1"/>
          </p:cNvSpPr>
          <p:nvPr>
            <p:ph type="body" sz="quarter" idx="11"/>
          </p:nvPr>
        </p:nvSpPr>
        <p:spPr>
          <a:xfrm>
            <a:off x="519113" y="1282700"/>
            <a:ext cx="9885362" cy="3511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1263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CEBEDC-298D-49FC-BDE5-685807CEAF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334" b="3"/>
          <a:stretch/>
        </p:blipFill>
        <p:spPr>
          <a:xfrm>
            <a:off x="0" y="0"/>
            <a:ext cx="12192000" cy="6330462"/>
          </a:xfrm>
          <a:prstGeom prst="rect">
            <a:avLst/>
          </a:prstGeom>
        </p:spPr>
      </p:pic>
      <p:sp>
        <p:nvSpPr>
          <p:cNvPr id="7" name="Chart Placeholder 6">
            <a:extLst>
              <a:ext uri="{FF2B5EF4-FFF2-40B4-BE49-F238E27FC236}">
                <a16:creationId xmlns:a16="http://schemas.microsoft.com/office/drawing/2014/main" id="{875507FE-9972-4D05-B825-01F7FC191A58}"/>
              </a:ext>
            </a:extLst>
          </p:cNvPr>
          <p:cNvSpPr>
            <a:spLocks noGrp="1"/>
          </p:cNvSpPr>
          <p:nvPr>
            <p:ph type="chart" sz="quarter" idx="10" hasCustomPrompt="1"/>
          </p:nvPr>
        </p:nvSpPr>
        <p:spPr>
          <a:xfrm>
            <a:off x="254000" y="203200"/>
            <a:ext cx="11666538" cy="5926138"/>
          </a:xfrm>
          <a:solidFill>
            <a:srgbClr val="FFFFFF"/>
          </a:solidFill>
        </p:spPr>
        <p:txBody>
          <a:bodyPr/>
          <a:lstStyle>
            <a:lvl1pPr marL="0" indent="0">
              <a:buFontTx/>
              <a:buNone/>
              <a:defRPr/>
            </a:lvl1pPr>
          </a:lstStyle>
          <a:p>
            <a:r>
              <a:rPr lang="en-US" dirty="0"/>
              <a:t>Full page chart placeholder</a:t>
            </a:r>
          </a:p>
        </p:txBody>
      </p:sp>
    </p:spTree>
    <p:extLst>
      <p:ext uri="{BB962C8B-B14F-4D97-AF65-F5344CB8AC3E}">
        <p14:creationId xmlns:p14="http://schemas.microsoft.com/office/powerpoint/2010/main" val="2022550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pic>
        <p:nvPicPr>
          <p:cNvPr id="6" name="Picture 2" descr="Aerial Photo of Deepwood Courtesy of Ron Cooper">
            <a:extLst>
              <a:ext uri="{FF2B5EF4-FFF2-40B4-BE49-F238E27FC236}">
                <a16:creationId xmlns:a16="http://schemas.microsoft.com/office/drawing/2014/main" id="{BFD10C50-43A7-4EF5-AAF6-E53C6D4B20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21100" y="-82391"/>
            <a:ext cx="12508772" cy="70227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1A4C37B-4C40-3244-B1E8-9271B582E334}"/>
              </a:ext>
            </a:extLst>
          </p:cNvPr>
          <p:cNvSpPr/>
          <p:nvPr userDrawn="1"/>
        </p:nvSpPr>
        <p:spPr>
          <a:xfrm>
            <a:off x="0" y="0"/>
            <a:ext cx="56261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dirty="0">
              <a:solidFill>
                <a:schemeClr val="tx1"/>
              </a:solidFill>
            </a:endParaRPr>
          </a:p>
        </p:txBody>
      </p:sp>
      <p:sp>
        <p:nvSpPr>
          <p:cNvPr id="2" name="Title 1"/>
          <p:cNvSpPr>
            <a:spLocks noGrp="1"/>
          </p:cNvSpPr>
          <p:nvPr>
            <p:ph type="title" hasCustomPrompt="1"/>
          </p:nvPr>
        </p:nvSpPr>
        <p:spPr>
          <a:xfrm>
            <a:off x="419100" y="3146425"/>
            <a:ext cx="4787899" cy="907100"/>
          </a:xfrm>
        </p:spPr>
        <p:txBody>
          <a:bodyPr anchor="ctr"/>
          <a:lstStyle>
            <a:lvl1pPr marL="0" algn="l" defTabSz="914400" rtl="0" eaLnBrk="1" latinLnBrk="0" hangingPunct="1">
              <a:lnSpc>
                <a:spcPct val="90000"/>
              </a:lnSpc>
              <a:spcBef>
                <a:spcPct val="0"/>
              </a:spcBef>
              <a:buNone/>
              <a:defRPr lang="en-US" sz="3200" b="0" i="0" kern="1200" dirty="0">
                <a:solidFill>
                  <a:schemeClr val="bg1"/>
                </a:solidFill>
                <a:effectLst/>
                <a:latin typeface="Source Sans Pro Light" panose="020B0403030403020204" pitchFamily="34" charset="0"/>
                <a:ea typeface="Source Sans Pro Light" panose="020B0403030403020204" pitchFamily="34" charset="0"/>
                <a:cs typeface="+mj-cs"/>
              </a:defRPr>
            </a:lvl1pPr>
          </a:lstStyle>
          <a:p>
            <a:r>
              <a:rPr lang="en-US" dirty="0"/>
              <a:t>Click to edit Breaker Slide</a:t>
            </a:r>
          </a:p>
        </p:txBody>
      </p:sp>
      <p:pic>
        <p:nvPicPr>
          <p:cNvPr id="13" name="Picture 12">
            <a:extLst>
              <a:ext uri="{FF2B5EF4-FFF2-40B4-BE49-F238E27FC236}">
                <a16:creationId xmlns:a16="http://schemas.microsoft.com/office/drawing/2014/main" id="{03F39A15-598D-DD4A-A633-CF2896B59E6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0" y="5797712"/>
            <a:ext cx="2018812" cy="1345875"/>
          </a:xfrm>
          <a:prstGeom prst="rect">
            <a:avLst/>
          </a:prstGeom>
        </p:spPr>
      </p:pic>
      <p:grpSp>
        <p:nvGrpSpPr>
          <p:cNvPr id="14" name="Group 13">
            <a:extLst>
              <a:ext uri="{FF2B5EF4-FFF2-40B4-BE49-F238E27FC236}">
                <a16:creationId xmlns:a16="http://schemas.microsoft.com/office/drawing/2014/main" id="{C459C31B-1DD0-0B40-A5E8-1AB40AE4B528}"/>
              </a:ext>
            </a:extLst>
          </p:cNvPr>
          <p:cNvGrpSpPr/>
          <p:nvPr userDrawn="1"/>
        </p:nvGrpSpPr>
        <p:grpSpPr>
          <a:xfrm>
            <a:off x="419100" y="4165600"/>
            <a:ext cx="3771900" cy="0"/>
            <a:chOff x="1778000" y="6502400"/>
            <a:chExt cx="3771900" cy="0"/>
          </a:xfrm>
        </p:grpSpPr>
        <p:cxnSp>
          <p:nvCxnSpPr>
            <p:cNvPr id="15" name="Straight Connector 14">
              <a:extLst>
                <a:ext uri="{FF2B5EF4-FFF2-40B4-BE49-F238E27FC236}">
                  <a16:creationId xmlns:a16="http://schemas.microsoft.com/office/drawing/2014/main" id="{9F1458E4-7374-2544-B6C9-C7BA459E9D74}"/>
                </a:ext>
              </a:extLst>
            </p:cNvPr>
            <p:cNvCxnSpPr>
              <a:cxnSpLocks/>
            </p:cNvCxnSpPr>
            <p:nvPr userDrawn="1"/>
          </p:nvCxnSpPr>
          <p:spPr>
            <a:xfrm>
              <a:off x="4292600" y="6502400"/>
              <a:ext cx="1257300" cy="0"/>
            </a:xfrm>
            <a:prstGeom prst="line">
              <a:avLst/>
            </a:prstGeom>
            <a:ln w="9525">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AB66F15-99A1-A14E-AAB4-9F9C52572C3E}"/>
                </a:ext>
              </a:extLst>
            </p:cNvPr>
            <p:cNvCxnSpPr>
              <a:cxnSpLocks/>
            </p:cNvCxnSpPr>
            <p:nvPr userDrawn="1"/>
          </p:nvCxnSpPr>
          <p:spPr>
            <a:xfrm>
              <a:off x="1778000" y="6502400"/>
              <a:ext cx="2514600" cy="0"/>
            </a:xfrm>
            <a:prstGeom prst="line">
              <a:avLst/>
            </a:prstGeom>
            <a:ln w="9525">
              <a:solidFill>
                <a:schemeClr val="bg2"/>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6663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eaker Slide 2">
    <p:spTree>
      <p:nvGrpSpPr>
        <p:cNvPr id="1" name=""/>
        <p:cNvGrpSpPr/>
        <p:nvPr/>
      </p:nvGrpSpPr>
      <p:grpSpPr>
        <a:xfrm>
          <a:off x="0" y="0"/>
          <a:ext cx="0" cy="0"/>
          <a:chOff x="0" y="0"/>
          <a:chExt cx="0" cy="0"/>
        </a:xfrm>
      </p:grpSpPr>
      <p:sp>
        <p:nvSpPr>
          <p:cNvPr id="2" name="Title 1"/>
          <p:cNvSpPr>
            <a:spLocks noGrp="1"/>
          </p:cNvSpPr>
          <p:nvPr>
            <p:ph type="title"/>
          </p:nvPr>
        </p:nvSpPr>
        <p:spPr>
          <a:xfrm>
            <a:off x="335755" y="2975450"/>
            <a:ext cx="11520490" cy="907100"/>
          </a:xfrm>
        </p:spPr>
        <p:txBody>
          <a:bodyPr anchor="ctr"/>
          <a:lstStyle>
            <a:lvl1pPr marL="0" algn="l" defTabSz="914400" rtl="0" eaLnBrk="1" latinLnBrk="0" hangingPunct="1">
              <a:lnSpc>
                <a:spcPct val="90000"/>
              </a:lnSpc>
              <a:spcBef>
                <a:spcPct val="0"/>
              </a:spcBef>
              <a:buNone/>
              <a:defRPr lang="en-US" sz="4400" b="0" i="0" kern="1200" dirty="0">
                <a:solidFill>
                  <a:schemeClr val="tx2"/>
                </a:solidFill>
                <a:effectLst/>
                <a:latin typeface="Source Sans Pro Light" panose="020B0403030403020204" pitchFamily="34" charset="0"/>
                <a:ea typeface="Source Sans Pro Light" panose="020B0403030403020204" pitchFamily="34" charset="0"/>
                <a:cs typeface="+mj-cs"/>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Presentation Title Here (Insert Menu &gt; Header &amp; Footer &gt; Apply)</a:t>
            </a:r>
          </a:p>
        </p:txBody>
      </p:sp>
      <p:sp>
        <p:nvSpPr>
          <p:cNvPr id="4" name="Slide Number Placeholder 3"/>
          <p:cNvSpPr>
            <a:spLocks noGrp="1"/>
          </p:cNvSpPr>
          <p:nvPr>
            <p:ph type="sldNum" sz="quarter" idx="11"/>
          </p:nvPr>
        </p:nvSpPr>
        <p:spPr/>
        <p:txBody>
          <a:bodyPr/>
          <a:lstStyle/>
          <a:p>
            <a:pPr algn="r"/>
            <a:fld id="{6FE306A7-A228-4E07-8D4E-C1DA2C3F3993}" type="slidenum">
              <a:rPr lang="en-US" smtClean="0"/>
              <a:pPr algn="r"/>
              <a:t>‹#›</a:t>
            </a:fld>
            <a:endParaRPr lang="en-US" dirty="0"/>
          </a:p>
        </p:txBody>
      </p:sp>
    </p:spTree>
    <p:extLst>
      <p:ext uri="{BB962C8B-B14F-4D97-AF65-F5344CB8AC3E}">
        <p14:creationId xmlns:p14="http://schemas.microsoft.com/office/powerpoint/2010/main" val="288783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San Sourc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15F2CC-1640-2848-8212-9DD0BF6751D0}"/>
              </a:ext>
            </a:extLst>
          </p:cNvPr>
          <p:cNvSpPr/>
          <p:nvPr userDrawn="1"/>
        </p:nvSpPr>
        <p:spPr>
          <a:xfrm>
            <a:off x="0" y="6083300"/>
            <a:ext cx="12192000" cy="774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dirty="0">
              <a:solidFill>
                <a:schemeClr val="tx1"/>
              </a:solidFill>
            </a:endParaRPr>
          </a:p>
        </p:txBody>
      </p:sp>
      <p:sp>
        <p:nvSpPr>
          <p:cNvPr id="2" name="Title 1"/>
          <p:cNvSpPr>
            <a:spLocks noGrp="1"/>
          </p:cNvSpPr>
          <p:nvPr>
            <p:ph type="title"/>
          </p:nvPr>
        </p:nvSpPr>
        <p:spPr>
          <a:xfrm>
            <a:off x="336549" y="292608"/>
            <a:ext cx="11513969" cy="874319"/>
          </a:xfrm>
        </p:spPr>
        <p:txBody>
          <a:body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r>
              <a:rPr lang="en-US" dirty="0"/>
              <a:t>Presentation Title Here)</a:t>
            </a:r>
          </a:p>
        </p:txBody>
      </p:sp>
      <p:sp>
        <p:nvSpPr>
          <p:cNvPr id="6" name="Slide Number Placeholder 5"/>
          <p:cNvSpPr>
            <a:spLocks noGrp="1"/>
          </p:cNvSpPr>
          <p:nvPr>
            <p:ph type="sldNum" sz="quarter" idx="12"/>
          </p:nvPr>
        </p:nvSpPr>
        <p:spPr/>
        <p:txBody>
          <a:bodyPr vert="horz" lIns="0" tIns="0" rIns="0" bIns="0" rtlCol="0" anchor="ctr"/>
          <a:lstStyle>
            <a:lvl1pPr algn="r">
              <a:defRPr lang="en-US" smtClean="0">
                <a:solidFill>
                  <a:schemeClr val="bg1">
                    <a:lumMod val="95000"/>
                  </a:schemeClr>
                </a:solidFill>
              </a:defRPr>
            </a:lvl1pPr>
          </a:lstStyle>
          <a:p>
            <a:fld id="{6FE306A7-A228-4E07-8D4E-C1DA2C3F3993}" type="slidenum">
              <a:rPr lang="en-US" smtClean="0"/>
              <a:pPr/>
              <a:t>‹#›</a:t>
            </a:fld>
            <a:endParaRPr lang="en-US" dirty="0"/>
          </a:p>
        </p:txBody>
      </p:sp>
      <p:pic>
        <p:nvPicPr>
          <p:cNvPr id="9" name="Picture 8">
            <a:extLst>
              <a:ext uri="{FF2B5EF4-FFF2-40B4-BE49-F238E27FC236}">
                <a16:creationId xmlns:a16="http://schemas.microsoft.com/office/drawing/2014/main" id="{3790FDFB-7D2E-644F-B491-95271551CAF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5797712"/>
            <a:ext cx="2018812" cy="1345875"/>
          </a:xfrm>
          <a:prstGeom prst="rect">
            <a:avLst/>
          </a:prstGeom>
        </p:spPr>
      </p:pic>
      <p:sp>
        <p:nvSpPr>
          <p:cNvPr id="18" name="Text Placeholder 17">
            <a:extLst>
              <a:ext uri="{FF2B5EF4-FFF2-40B4-BE49-F238E27FC236}">
                <a16:creationId xmlns:a16="http://schemas.microsoft.com/office/drawing/2014/main" id="{CCD2466C-3F5A-1B4C-8431-3F2E7EAEEB2B}"/>
              </a:ext>
            </a:extLst>
          </p:cNvPr>
          <p:cNvSpPr>
            <a:spLocks noGrp="1"/>
          </p:cNvSpPr>
          <p:nvPr>
            <p:ph type="body" sz="quarter" idx="13"/>
          </p:nvPr>
        </p:nvSpPr>
        <p:spPr>
          <a:xfrm>
            <a:off x="336548" y="1452515"/>
            <a:ext cx="11513969" cy="2514600"/>
          </a:xfrm>
        </p:spPr>
        <p:txBody>
          <a:bodyPr/>
          <a:lstStyle>
            <a:lvl3pPr marL="329184">
              <a:defRPr/>
            </a:lvl3pPr>
          </a:lstStyle>
          <a:p>
            <a:pPr lvl="0"/>
            <a:r>
              <a:rPr lang="en-US" dirty="0"/>
              <a:t>Click to edit Master text styles</a:t>
            </a:r>
          </a:p>
          <a:p>
            <a:pPr lvl="1"/>
            <a:r>
              <a:rPr lang="en-US" dirty="0"/>
              <a:t>Second level</a:t>
            </a:r>
          </a:p>
          <a:p>
            <a:pPr lvl="2"/>
            <a:r>
              <a:rPr lang="en-US" dirty="0"/>
              <a:t>Third level</a:t>
            </a:r>
          </a:p>
        </p:txBody>
      </p:sp>
      <p:grpSp>
        <p:nvGrpSpPr>
          <p:cNvPr id="11" name="Group 10">
            <a:extLst>
              <a:ext uri="{FF2B5EF4-FFF2-40B4-BE49-F238E27FC236}">
                <a16:creationId xmlns:a16="http://schemas.microsoft.com/office/drawing/2014/main" id="{F9884F3F-33DE-724D-8787-C31694BB9250}"/>
              </a:ext>
            </a:extLst>
          </p:cNvPr>
          <p:cNvGrpSpPr/>
          <p:nvPr userDrawn="1"/>
        </p:nvGrpSpPr>
        <p:grpSpPr>
          <a:xfrm>
            <a:off x="1778000" y="6536530"/>
            <a:ext cx="6866792" cy="0"/>
            <a:chOff x="-1316892" y="6502400"/>
            <a:chExt cx="6866792" cy="0"/>
          </a:xfrm>
        </p:grpSpPr>
        <p:cxnSp>
          <p:nvCxnSpPr>
            <p:cNvPr id="12" name="Straight Connector 11">
              <a:extLst>
                <a:ext uri="{FF2B5EF4-FFF2-40B4-BE49-F238E27FC236}">
                  <a16:creationId xmlns:a16="http://schemas.microsoft.com/office/drawing/2014/main" id="{D4091B50-FF1B-864E-93D8-2841F3CE41C3}"/>
                </a:ext>
              </a:extLst>
            </p:cNvPr>
            <p:cNvCxnSpPr>
              <a:cxnSpLocks/>
            </p:cNvCxnSpPr>
            <p:nvPr userDrawn="1"/>
          </p:nvCxnSpPr>
          <p:spPr>
            <a:xfrm>
              <a:off x="4292600" y="6502400"/>
              <a:ext cx="1257300" cy="0"/>
            </a:xfrm>
            <a:prstGeom prst="line">
              <a:avLst/>
            </a:prstGeom>
            <a:ln w="9525">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F4740F0-6BD0-FD43-A059-29465832449B}"/>
                </a:ext>
              </a:extLst>
            </p:cNvPr>
            <p:cNvCxnSpPr>
              <a:cxnSpLocks/>
            </p:cNvCxnSpPr>
            <p:nvPr userDrawn="1"/>
          </p:nvCxnSpPr>
          <p:spPr>
            <a:xfrm>
              <a:off x="-1316892" y="6502400"/>
              <a:ext cx="5609492" cy="0"/>
            </a:xfrm>
            <a:prstGeom prst="line">
              <a:avLst/>
            </a:prstGeom>
            <a:ln w="9525">
              <a:solidFill>
                <a:schemeClr val="bg2"/>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3736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bottom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15F2CC-1640-2848-8212-9DD0BF6751D0}"/>
              </a:ext>
            </a:extLst>
          </p:cNvPr>
          <p:cNvSpPr/>
          <p:nvPr userDrawn="1"/>
        </p:nvSpPr>
        <p:spPr>
          <a:xfrm>
            <a:off x="0" y="6083300"/>
            <a:ext cx="12192000" cy="774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dirty="0">
              <a:solidFill>
                <a:schemeClr val="tx1"/>
              </a:solidFill>
            </a:endParaRPr>
          </a:p>
        </p:txBody>
      </p:sp>
      <p:sp>
        <p:nvSpPr>
          <p:cNvPr id="2" name="Title 1"/>
          <p:cNvSpPr>
            <a:spLocks noGrp="1"/>
          </p:cNvSpPr>
          <p:nvPr>
            <p:ph type="title"/>
          </p:nvPr>
        </p:nvSpPr>
        <p:spPr>
          <a:xfrm>
            <a:off x="336549" y="292608"/>
            <a:ext cx="11513969" cy="874319"/>
          </a:xfrm>
        </p:spPr>
        <p:txBody>
          <a:bodyPr/>
          <a:lstStyle/>
          <a:p>
            <a:r>
              <a:rPr lang="en-US" dirty="0"/>
              <a:t>Click to edit Master title style</a:t>
            </a:r>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r>
              <a:rPr lang="en-US" dirty="0"/>
              <a:t>Presentation Title Here)</a:t>
            </a:r>
          </a:p>
        </p:txBody>
      </p:sp>
      <p:sp>
        <p:nvSpPr>
          <p:cNvPr id="6" name="Slide Number Placeholder 5"/>
          <p:cNvSpPr>
            <a:spLocks noGrp="1"/>
          </p:cNvSpPr>
          <p:nvPr>
            <p:ph type="sldNum" sz="quarter" idx="12"/>
          </p:nvPr>
        </p:nvSpPr>
        <p:spPr/>
        <p:txBody>
          <a:bodyPr vert="horz" lIns="0" tIns="0" rIns="0" bIns="0" rtlCol="0" anchor="ctr"/>
          <a:lstStyle>
            <a:lvl1pPr algn="r">
              <a:defRPr lang="en-US" smtClean="0">
                <a:solidFill>
                  <a:schemeClr val="bg1">
                    <a:lumMod val="95000"/>
                  </a:schemeClr>
                </a:solidFill>
              </a:defRPr>
            </a:lvl1pPr>
          </a:lstStyle>
          <a:p>
            <a:fld id="{6FE306A7-A228-4E07-8D4E-C1DA2C3F3993}" type="slidenum">
              <a:rPr lang="en-US" smtClean="0"/>
              <a:pPr/>
              <a:t>‹#›</a:t>
            </a:fld>
            <a:endParaRPr lang="en-US" dirty="0"/>
          </a:p>
        </p:txBody>
      </p:sp>
      <p:pic>
        <p:nvPicPr>
          <p:cNvPr id="9" name="Picture 8">
            <a:extLst>
              <a:ext uri="{FF2B5EF4-FFF2-40B4-BE49-F238E27FC236}">
                <a16:creationId xmlns:a16="http://schemas.microsoft.com/office/drawing/2014/main" id="{3790FDFB-7D2E-644F-B491-95271551CAF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5797712"/>
            <a:ext cx="2018812" cy="1345875"/>
          </a:xfrm>
          <a:prstGeom prst="rect">
            <a:avLst/>
          </a:prstGeom>
        </p:spPr>
      </p:pic>
      <p:sp>
        <p:nvSpPr>
          <p:cNvPr id="18" name="Text Placeholder 17">
            <a:extLst>
              <a:ext uri="{FF2B5EF4-FFF2-40B4-BE49-F238E27FC236}">
                <a16:creationId xmlns:a16="http://schemas.microsoft.com/office/drawing/2014/main" id="{CCD2466C-3F5A-1B4C-8431-3F2E7EAEEB2B}"/>
              </a:ext>
            </a:extLst>
          </p:cNvPr>
          <p:cNvSpPr>
            <a:spLocks noGrp="1"/>
          </p:cNvSpPr>
          <p:nvPr>
            <p:ph type="body" sz="quarter" idx="13"/>
          </p:nvPr>
        </p:nvSpPr>
        <p:spPr>
          <a:xfrm>
            <a:off x="344659" y="1254206"/>
            <a:ext cx="11513969" cy="2514600"/>
          </a:xfrm>
        </p:spPr>
        <p:txBody>
          <a:bodyPr/>
          <a:lstStyle>
            <a:lvl3pPr marL="329184">
              <a:defRPr/>
            </a:lvl3pPr>
          </a:lstStyle>
          <a:p>
            <a:pPr lvl="0"/>
            <a:r>
              <a:rPr lang="en-US" dirty="0"/>
              <a:t>Click to edit Master text styles</a:t>
            </a:r>
          </a:p>
          <a:p>
            <a:pPr lvl="1"/>
            <a:r>
              <a:rPr lang="en-US" dirty="0"/>
              <a:t>Second level</a:t>
            </a:r>
          </a:p>
          <a:p>
            <a:pPr lvl="2"/>
            <a:r>
              <a:rPr lang="en-US" dirty="0"/>
              <a:t>Third level</a:t>
            </a:r>
          </a:p>
        </p:txBody>
      </p:sp>
      <p:pic>
        <p:nvPicPr>
          <p:cNvPr id="7" name="Picture 6" descr="A large brick building&#10;&#10;Description automatically generated">
            <a:extLst>
              <a:ext uri="{FF2B5EF4-FFF2-40B4-BE49-F238E27FC236}">
                <a16:creationId xmlns:a16="http://schemas.microsoft.com/office/drawing/2014/main" id="{AA6BC9BF-32E6-7645-B52D-4820086ED24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8005" b="50000"/>
          <a:stretch/>
        </p:blipFill>
        <p:spPr>
          <a:xfrm>
            <a:off x="0" y="4254500"/>
            <a:ext cx="12192000" cy="1828800"/>
          </a:xfrm>
          <a:prstGeom prst="rect">
            <a:avLst/>
          </a:prstGeom>
        </p:spPr>
      </p:pic>
      <p:grpSp>
        <p:nvGrpSpPr>
          <p:cNvPr id="12" name="Group 11">
            <a:extLst>
              <a:ext uri="{FF2B5EF4-FFF2-40B4-BE49-F238E27FC236}">
                <a16:creationId xmlns:a16="http://schemas.microsoft.com/office/drawing/2014/main" id="{BAC934DB-6A73-9D45-90E9-27EBB7603B3D}"/>
              </a:ext>
            </a:extLst>
          </p:cNvPr>
          <p:cNvGrpSpPr/>
          <p:nvPr userDrawn="1"/>
        </p:nvGrpSpPr>
        <p:grpSpPr>
          <a:xfrm>
            <a:off x="1778000" y="6536530"/>
            <a:ext cx="6866792" cy="0"/>
            <a:chOff x="-1316892" y="6502400"/>
            <a:chExt cx="6866792" cy="0"/>
          </a:xfrm>
        </p:grpSpPr>
        <p:cxnSp>
          <p:nvCxnSpPr>
            <p:cNvPr id="13" name="Straight Connector 12">
              <a:extLst>
                <a:ext uri="{FF2B5EF4-FFF2-40B4-BE49-F238E27FC236}">
                  <a16:creationId xmlns:a16="http://schemas.microsoft.com/office/drawing/2014/main" id="{6D52AF4B-CF2F-A14D-B292-99D84EA6ADD2}"/>
                </a:ext>
              </a:extLst>
            </p:cNvPr>
            <p:cNvCxnSpPr>
              <a:cxnSpLocks/>
            </p:cNvCxnSpPr>
            <p:nvPr userDrawn="1"/>
          </p:nvCxnSpPr>
          <p:spPr>
            <a:xfrm>
              <a:off x="4292600" y="6502400"/>
              <a:ext cx="1257300" cy="0"/>
            </a:xfrm>
            <a:prstGeom prst="line">
              <a:avLst/>
            </a:prstGeom>
            <a:ln w="9525">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1F170B0-637A-354D-B7D6-547F5E699EA3}"/>
                </a:ext>
              </a:extLst>
            </p:cNvPr>
            <p:cNvCxnSpPr>
              <a:cxnSpLocks/>
            </p:cNvCxnSpPr>
            <p:nvPr userDrawn="1"/>
          </p:nvCxnSpPr>
          <p:spPr>
            <a:xfrm>
              <a:off x="-1316892" y="6502400"/>
              <a:ext cx="5609492" cy="0"/>
            </a:xfrm>
            <a:prstGeom prst="line">
              <a:avLst/>
            </a:prstGeom>
            <a:ln w="9525">
              <a:solidFill>
                <a:schemeClr val="bg2"/>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7058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Bullet">
    <p:spTree>
      <p:nvGrpSpPr>
        <p:cNvPr id="1" name=""/>
        <p:cNvGrpSpPr/>
        <p:nvPr/>
      </p:nvGrpSpPr>
      <p:grpSpPr>
        <a:xfrm>
          <a:off x="0" y="0"/>
          <a:ext cx="0" cy="0"/>
          <a:chOff x="0" y="0"/>
          <a:chExt cx="0" cy="0"/>
        </a:xfrm>
      </p:grpSpPr>
      <p:sp>
        <p:nvSpPr>
          <p:cNvPr id="2" name="Title 1"/>
          <p:cNvSpPr>
            <a:spLocks noGrp="1"/>
          </p:cNvSpPr>
          <p:nvPr>
            <p:ph type="title"/>
          </p:nvPr>
        </p:nvSpPr>
        <p:spPr>
          <a:xfrm>
            <a:off x="336549" y="292608"/>
            <a:ext cx="11513969" cy="874319"/>
          </a:xfrm>
        </p:spPr>
        <p:txBody>
          <a:bodyPr/>
          <a:lstStyle/>
          <a:p>
            <a:r>
              <a:rPr lang="en-US" dirty="0"/>
              <a:t>Click to edit Master title style</a:t>
            </a:r>
          </a:p>
        </p:txBody>
      </p:sp>
      <p:sp>
        <p:nvSpPr>
          <p:cNvPr id="3" name="Content Placeholder 2"/>
          <p:cNvSpPr>
            <a:spLocks noGrp="1"/>
          </p:cNvSpPr>
          <p:nvPr>
            <p:ph idx="1" hasCustomPrompt="1"/>
          </p:nvPr>
        </p:nvSpPr>
        <p:spPr>
          <a:xfrm>
            <a:off x="336552" y="1452515"/>
            <a:ext cx="11522076" cy="656205"/>
          </a:xfrm>
          <a:prstGeom prst="rect">
            <a:avLst/>
          </a:prstGeom>
        </p:spPr>
        <p:txBody>
          <a:bodyPr/>
          <a:lstStyle>
            <a:lvl1pPr marL="342900" indent="-342900">
              <a:buFont typeface="Wingdings" pitchFamily="2" charset="2"/>
              <a:buChar char="§"/>
              <a:defRPr lang="en-US" sz="2200" kern="1200" dirty="0" smtClean="0">
                <a:solidFill>
                  <a:schemeClr val="tx1"/>
                </a:solidFill>
                <a:latin typeface="+mn-lt"/>
                <a:ea typeface="+mn-ea"/>
                <a:cs typeface="+mn-cs"/>
              </a:defRPr>
            </a:lvl1pPr>
            <a:lvl2pPr marL="173736" indent="-173736">
              <a:spcBef>
                <a:spcPts val="600"/>
              </a:spcBef>
              <a:buClr>
                <a:schemeClr val="bg2"/>
              </a:buClr>
              <a:defRPr sz="1800">
                <a:solidFill>
                  <a:schemeClr val="tx1"/>
                </a:solidFill>
              </a:defRPr>
            </a:lvl2pPr>
            <a:lvl3pPr>
              <a:spcBef>
                <a:spcPts val="600"/>
              </a:spcBef>
              <a:defRPr/>
            </a:lvl3pPr>
          </a:lstStyle>
          <a:p>
            <a:pPr lvl="1"/>
            <a:r>
              <a:rPr lang="en-US" dirty="0"/>
              <a:t>Bullet</a:t>
            </a:r>
          </a:p>
        </p:txBody>
      </p:sp>
      <p:sp>
        <p:nvSpPr>
          <p:cNvPr id="7" name="Rectangle 6">
            <a:extLst>
              <a:ext uri="{FF2B5EF4-FFF2-40B4-BE49-F238E27FC236}">
                <a16:creationId xmlns:a16="http://schemas.microsoft.com/office/drawing/2014/main" id="{79741CC5-F945-1A46-8CD2-48F51FB45796}"/>
              </a:ext>
            </a:extLst>
          </p:cNvPr>
          <p:cNvSpPr/>
          <p:nvPr userDrawn="1"/>
        </p:nvSpPr>
        <p:spPr>
          <a:xfrm>
            <a:off x="0" y="6083300"/>
            <a:ext cx="12192000" cy="774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dirty="0">
              <a:solidFill>
                <a:schemeClr val="tx1"/>
              </a:solidFill>
            </a:endParaRPr>
          </a:p>
        </p:txBody>
      </p:sp>
      <p:sp>
        <p:nvSpPr>
          <p:cNvPr id="8" name="Footer Placeholder 4">
            <a:extLst>
              <a:ext uri="{FF2B5EF4-FFF2-40B4-BE49-F238E27FC236}">
                <a16:creationId xmlns:a16="http://schemas.microsoft.com/office/drawing/2014/main" id="{DD91C636-8DB9-5B4D-9312-38AC0B8DA97D}"/>
              </a:ext>
            </a:extLst>
          </p:cNvPr>
          <p:cNvSpPr>
            <a:spLocks noGrp="1"/>
          </p:cNvSpPr>
          <p:nvPr>
            <p:ph type="ftr" sz="quarter" idx="11"/>
          </p:nvPr>
        </p:nvSpPr>
        <p:spPr>
          <a:xfrm>
            <a:off x="6924676" y="6353968"/>
            <a:ext cx="4535916" cy="365125"/>
          </a:xfrm>
        </p:spPr>
        <p:txBody>
          <a:bodyPr/>
          <a:lstStyle>
            <a:lvl1pPr>
              <a:defRPr>
                <a:solidFill>
                  <a:schemeClr val="bg1">
                    <a:lumMod val="95000"/>
                  </a:schemeClr>
                </a:solidFill>
              </a:defRPr>
            </a:lvl1pPr>
          </a:lstStyle>
          <a:p>
            <a:r>
              <a:rPr lang="en-US" dirty="0"/>
              <a:t>Presentation Title Here)</a:t>
            </a:r>
          </a:p>
        </p:txBody>
      </p:sp>
      <p:sp>
        <p:nvSpPr>
          <p:cNvPr id="9" name="Slide Number Placeholder 5">
            <a:extLst>
              <a:ext uri="{FF2B5EF4-FFF2-40B4-BE49-F238E27FC236}">
                <a16:creationId xmlns:a16="http://schemas.microsoft.com/office/drawing/2014/main" id="{4DF5F704-AD44-C04D-9116-BE002E5E0499}"/>
              </a:ext>
            </a:extLst>
          </p:cNvPr>
          <p:cNvSpPr>
            <a:spLocks noGrp="1"/>
          </p:cNvSpPr>
          <p:nvPr>
            <p:ph type="sldNum" sz="quarter" idx="12"/>
          </p:nvPr>
        </p:nvSpPr>
        <p:spPr>
          <a:xfrm>
            <a:off x="11460592" y="6353968"/>
            <a:ext cx="398036" cy="365125"/>
          </a:xfrm>
        </p:spPr>
        <p:txBody>
          <a:bodyPr vert="horz" lIns="0" tIns="0" rIns="0" bIns="0" rtlCol="0" anchor="ctr"/>
          <a:lstStyle>
            <a:lvl1pPr algn="r">
              <a:defRPr lang="en-US" smtClean="0">
                <a:solidFill>
                  <a:schemeClr val="bg1">
                    <a:lumMod val="95000"/>
                  </a:schemeClr>
                </a:solidFill>
              </a:defRPr>
            </a:lvl1pPr>
          </a:lstStyle>
          <a:p>
            <a:fld id="{6FE306A7-A228-4E07-8D4E-C1DA2C3F3993}" type="slidenum">
              <a:rPr lang="en-US" smtClean="0"/>
              <a:pPr/>
              <a:t>‹#›</a:t>
            </a:fld>
            <a:endParaRPr lang="en-US" dirty="0"/>
          </a:p>
        </p:txBody>
      </p:sp>
      <p:pic>
        <p:nvPicPr>
          <p:cNvPr id="10" name="Picture 9">
            <a:extLst>
              <a:ext uri="{FF2B5EF4-FFF2-40B4-BE49-F238E27FC236}">
                <a16:creationId xmlns:a16="http://schemas.microsoft.com/office/drawing/2014/main" id="{B1E805C3-C59E-2144-94EE-0B67DEA498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5797712"/>
            <a:ext cx="2018812" cy="1345875"/>
          </a:xfrm>
          <a:prstGeom prst="rect">
            <a:avLst/>
          </a:prstGeom>
        </p:spPr>
      </p:pic>
      <p:grpSp>
        <p:nvGrpSpPr>
          <p:cNvPr id="14" name="Group 13">
            <a:extLst>
              <a:ext uri="{FF2B5EF4-FFF2-40B4-BE49-F238E27FC236}">
                <a16:creationId xmlns:a16="http://schemas.microsoft.com/office/drawing/2014/main" id="{0C6E230A-08F9-DB42-8BE1-27A80CCF9840}"/>
              </a:ext>
            </a:extLst>
          </p:cNvPr>
          <p:cNvGrpSpPr/>
          <p:nvPr userDrawn="1"/>
        </p:nvGrpSpPr>
        <p:grpSpPr>
          <a:xfrm>
            <a:off x="1778000" y="6536530"/>
            <a:ext cx="6866792" cy="0"/>
            <a:chOff x="-1316892" y="6502400"/>
            <a:chExt cx="6866792" cy="0"/>
          </a:xfrm>
        </p:grpSpPr>
        <p:cxnSp>
          <p:nvCxnSpPr>
            <p:cNvPr id="15" name="Straight Connector 14">
              <a:extLst>
                <a:ext uri="{FF2B5EF4-FFF2-40B4-BE49-F238E27FC236}">
                  <a16:creationId xmlns:a16="http://schemas.microsoft.com/office/drawing/2014/main" id="{F802F8E3-83DF-3A4A-BD3B-7E17033D2F28}"/>
                </a:ext>
              </a:extLst>
            </p:cNvPr>
            <p:cNvCxnSpPr>
              <a:cxnSpLocks/>
            </p:cNvCxnSpPr>
            <p:nvPr userDrawn="1"/>
          </p:nvCxnSpPr>
          <p:spPr>
            <a:xfrm>
              <a:off x="4292600" y="6502400"/>
              <a:ext cx="1257300" cy="0"/>
            </a:xfrm>
            <a:prstGeom prst="line">
              <a:avLst/>
            </a:prstGeom>
            <a:ln w="9525">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E5C43F-9E59-E746-B18B-B85F3362C8CC}"/>
                </a:ext>
              </a:extLst>
            </p:cNvPr>
            <p:cNvCxnSpPr>
              <a:cxnSpLocks/>
            </p:cNvCxnSpPr>
            <p:nvPr userDrawn="1"/>
          </p:nvCxnSpPr>
          <p:spPr>
            <a:xfrm>
              <a:off x="-1316892" y="6502400"/>
              <a:ext cx="5609492" cy="0"/>
            </a:xfrm>
            <a:prstGeom prst="line">
              <a:avLst/>
            </a:prstGeom>
            <a:ln w="9525">
              <a:solidFill>
                <a:schemeClr val="bg2"/>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267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Two Column">
    <p:spTree>
      <p:nvGrpSpPr>
        <p:cNvPr id="1" name=""/>
        <p:cNvGrpSpPr/>
        <p:nvPr/>
      </p:nvGrpSpPr>
      <p:grpSpPr>
        <a:xfrm>
          <a:off x="0" y="0"/>
          <a:ext cx="0" cy="0"/>
          <a:chOff x="0" y="0"/>
          <a:chExt cx="0" cy="0"/>
        </a:xfrm>
      </p:grpSpPr>
      <p:sp>
        <p:nvSpPr>
          <p:cNvPr id="2" name="Title 1"/>
          <p:cNvSpPr>
            <a:spLocks noGrp="1"/>
          </p:cNvSpPr>
          <p:nvPr>
            <p:ph type="title"/>
          </p:nvPr>
        </p:nvSpPr>
        <p:spPr>
          <a:xfrm>
            <a:off x="336549" y="292608"/>
            <a:ext cx="11513969" cy="874319"/>
          </a:xfrm>
        </p:spPr>
        <p:txBody>
          <a:bodyPr/>
          <a:lstStyle/>
          <a:p>
            <a:r>
              <a:rPr lang="en-US" dirty="0"/>
              <a:t>Click to edit Master title style</a:t>
            </a:r>
          </a:p>
        </p:txBody>
      </p:sp>
      <p:sp>
        <p:nvSpPr>
          <p:cNvPr id="8" name="Text Placeholder 3">
            <a:extLst>
              <a:ext uri="{FF2B5EF4-FFF2-40B4-BE49-F238E27FC236}">
                <a16:creationId xmlns:a16="http://schemas.microsoft.com/office/drawing/2014/main" id="{F409EC90-7A58-5F47-8200-67E9DD5AF8E0}"/>
              </a:ext>
            </a:extLst>
          </p:cNvPr>
          <p:cNvSpPr>
            <a:spLocks noGrp="1"/>
          </p:cNvSpPr>
          <p:nvPr>
            <p:ph idx="1"/>
          </p:nvPr>
        </p:nvSpPr>
        <p:spPr>
          <a:xfrm>
            <a:off x="336549" y="1253331"/>
            <a:ext cx="5581651" cy="3966369"/>
          </a:xfrm>
          <a:prstGeom prst="rect">
            <a:avLst/>
          </a:prstGeom>
        </p:spPr>
        <p:txBody>
          <a:bodyPr vert="horz" lIns="0" tIns="0" rIns="0" bIns="0" rtlCol="0">
            <a:noAutofit/>
          </a:bodyPr>
          <a:lstStyle/>
          <a:p>
            <a:pPr lvl="0"/>
            <a:r>
              <a:rPr lang="en-US" dirty="0"/>
              <a:t>Click to edit Master text styles</a:t>
            </a:r>
          </a:p>
          <a:p>
            <a:pPr lvl="1"/>
            <a:r>
              <a:rPr lang="en-US" dirty="0"/>
              <a:t>Second level</a:t>
            </a:r>
          </a:p>
        </p:txBody>
      </p:sp>
      <p:sp>
        <p:nvSpPr>
          <p:cNvPr id="10" name="Rectangle 9">
            <a:extLst>
              <a:ext uri="{FF2B5EF4-FFF2-40B4-BE49-F238E27FC236}">
                <a16:creationId xmlns:a16="http://schemas.microsoft.com/office/drawing/2014/main" id="{75116654-E6BD-A640-838E-53FCCAB759EA}"/>
              </a:ext>
            </a:extLst>
          </p:cNvPr>
          <p:cNvSpPr/>
          <p:nvPr userDrawn="1"/>
        </p:nvSpPr>
        <p:spPr>
          <a:xfrm>
            <a:off x="0" y="6083300"/>
            <a:ext cx="12192000" cy="774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dirty="0">
              <a:solidFill>
                <a:schemeClr val="tx1"/>
              </a:solidFill>
            </a:endParaRPr>
          </a:p>
        </p:txBody>
      </p:sp>
      <p:sp>
        <p:nvSpPr>
          <p:cNvPr id="12" name="Slide Number Placeholder 5">
            <a:extLst>
              <a:ext uri="{FF2B5EF4-FFF2-40B4-BE49-F238E27FC236}">
                <a16:creationId xmlns:a16="http://schemas.microsoft.com/office/drawing/2014/main" id="{A1CDA76D-C4CA-8D4A-AC10-59FCCE9FFBC1}"/>
              </a:ext>
            </a:extLst>
          </p:cNvPr>
          <p:cNvSpPr>
            <a:spLocks noGrp="1"/>
          </p:cNvSpPr>
          <p:nvPr>
            <p:ph type="sldNum" sz="quarter" idx="12"/>
          </p:nvPr>
        </p:nvSpPr>
        <p:spPr>
          <a:xfrm>
            <a:off x="11460592" y="6353968"/>
            <a:ext cx="398036" cy="365125"/>
          </a:xfrm>
        </p:spPr>
        <p:txBody>
          <a:bodyPr vert="horz" lIns="0" tIns="0" rIns="0" bIns="0" rtlCol="0" anchor="ctr"/>
          <a:lstStyle>
            <a:lvl1pPr algn="r">
              <a:defRPr lang="en-US" smtClean="0">
                <a:solidFill>
                  <a:schemeClr val="bg1">
                    <a:lumMod val="95000"/>
                  </a:schemeClr>
                </a:solidFill>
              </a:defRPr>
            </a:lvl1pPr>
          </a:lstStyle>
          <a:p>
            <a:fld id="{6FE306A7-A228-4E07-8D4E-C1DA2C3F3993}" type="slidenum">
              <a:rPr lang="en-US" smtClean="0"/>
              <a:pPr/>
              <a:t>‹#›</a:t>
            </a:fld>
            <a:endParaRPr lang="en-US" dirty="0"/>
          </a:p>
        </p:txBody>
      </p:sp>
      <p:pic>
        <p:nvPicPr>
          <p:cNvPr id="13" name="Picture 12">
            <a:extLst>
              <a:ext uri="{FF2B5EF4-FFF2-40B4-BE49-F238E27FC236}">
                <a16:creationId xmlns:a16="http://schemas.microsoft.com/office/drawing/2014/main" id="{F4111453-6C11-514A-927A-01AC301464D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5797712"/>
            <a:ext cx="2018812" cy="1345875"/>
          </a:xfrm>
          <a:prstGeom prst="rect">
            <a:avLst/>
          </a:prstGeom>
        </p:spPr>
      </p:pic>
      <p:sp>
        <p:nvSpPr>
          <p:cNvPr id="17" name="Text Placeholder 3">
            <a:extLst>
              <a:ext uri="{FF2B5EF4-FFF2-40B4-BE49-F238E27FC236}">
                <a16:creationId xmlns:a16="http://schemas.microsoft.com/office/drawing/2014/main" id="{BF5079E7-6582-944B-A16F-CC156017D3BD}"/>
              </a:ext>
            </a:extLst>
          </p:cNvPr>
          <p:cNvSpPr>
            <a:spLocks noGrp="1"/>
          </p:cNvSpPr>
          <p:nvPr>
            <p:ph idx="13"/>
          </p:nvPr>
        </p:nvSpPr>
        <p:spPr>
          <a:xfrm>
            <a:off x="6305549" y="1253331"/>
            <a:ext cx="5581651" cy="3966369"/>
          </a:xfrm>
          <a:prstGeom prst="rect">
            <a:avLst/>
          </a:prstGeom>
        </p:spPr>
        <p:txBody>
          <a:bodyPr vert="horz" lIns="0" tIns="0" rIns="0" bIns="0" rtlCol="0">
            <a:noAutofit/>
          </a:bodyPr>
          <a:lstStyle/>
          <a:p>
            <a:pPr lvl="0"/>
            <a:r>
              <a:rPr lang="en-US" dirty="0"/>
              <a:t>Click to edit Master text styles</a:t>
            </a:r>
          </a:p>
          <a:p>
            <a:pPr lvl="1"/>
            <a:r>
              <a:rPr lang="en-US" dirty="0"/>
              <a:t>Second level</a:t>
            </a:r>
          </a:p>
        </p:txBody>
      </p:sp>
      <p:sp>
        <p:nvSpPr>
          <p:cNvPr id="18" name="Footer Placeholder 4">
            <a:extLst>
              <a:ext uri="{FF2B5EF4-FFF2-40B4-BE49-F238E27FC236}">
                <a16:creationId xmlns:a16="http://schemas.microsoft.com/office/drawing/2014/main" id="{0AE23C3E-A778-354C-8EE9-27074045D5D3}"/>
              </a:ext>
            </a:extLst>
          </p:cNvPr>
          <p:cNvSpPr>
            <a:spLocks noGrp="1"/>
          </p:cNvSpPr>
          <p:nvPr>
            <p:ph type="ftr" sz="quarter" idx="11"/>
          </p:nvPr>
        </p:nvSpPr>
        <p:spPr>
          <a:xfrm>
            <a:off x="6924676" y="6353968"/>
            <a:ext cx="4535916" cy="365125"/>
          </a:xfrm>
        </p:spPr>
        <p:txBody>
          <a:bodyPr/>
          <a:lstStyle>
            <a:lvl1pPr>
              <a:defRPr>
                <a:solidFill>
                  <a:schemeClr val="bg1">
                    <a:lumMod val="95000"/>
                  </a:schemeClr>
                </a:solidFill>
              </a:defRPr>
            </a:lvl1pPr>
          </a:lstStyle>
          <a:p>
            <a:r>
              <a:rPr lang="en-US" dirty="0"/>
              <a:t>Presentation Title Here)</a:t>
            </a:r>
          </a:p>
        </p:txBody>
      </p:sp>
      <p:grpSp>
        <p:nvGrpSpPr>
          <p:cNvPr id="19" name="Group 18">
            <a:extLst>
              <a:ext uri="{FF2B5EF4-FFF2-40B4-BE49-F238E27FC236}">
                <a16:creationId xmlns:a16="http://schemas.microsoft.com/office/drawing/2014/main" id="{2441110C-22A8-6F40-AA97-1FFF07EE98D9}"/>
              </a:ext>
            </a:extLst>
          </p:cNvPr>
          <p:cNvGrpSpPr/>
          <p:nvPr userDrawn="1"/>
        </p:nvGrpSpPr>
        <p:grpSpPr>
          <a:xfrm>
            <a:off x="1778000" y="6536530"/>
            <a:ext cx="6866792" cy="0"/>
            <a:chOff x="-1316892" y="6502400"/>
            <a:chExt cx="6866792" cy="0"/>
          </a:xfrm>
        </p:grpSpPr>
        <p:cxnSp>
          <p:nvCxnSpPr>
            <p:cNvPr id="20" name="Straight Connector 19">
              <a:extLst>
                <a:ext uri="{FF2B5EF4-FFF2-40B4-BE49-F238E27FC236}">
                  <a16:creationId xmlns:a16="http://schemas.microsoft.com/office/drawing/2014/main" id="{9FFC0AFC-ED0E-3944-8D3A-E85CA8C2A414}"/>
                </a:ext>
              </a:extLst>
            </p:cNvPr>
            <p:cNvCxnSpPr>
              <a:cxnSpLocks/>
            </p:cNvCxnSpPr>
            <p:nvPr userDrawn="1"/>
          </p:nvCxnSpPr>
          <p:spPr>
            <a:xfrm>
              <a:off x="4292600" y="6502400"/>
              <a:ext cx="1257300" cy="0"/>
            </a:xfrm>
            <a:prstGeom prst="line">
              <a:avLst/>
            </a:prstGeom>
            <a:ln w="9525">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ED8512C-2F10-4246-AF95-07C2E2628D6B}"/>
                </a:ext>
              </a:extLst>
            </p:cNvPr>
            <p:cNvCxnSpPr>
              <a:cxnSpLocks/>
            </p:cNvCxnSpPr>
            <p:nvPr userDrawn="1"/>
          </p:nvCxnSpPr>
          <p:spPr>
            <a:xfrm>
              <a:off x="-1316892" y="6502400"/>
              <a:ext cx="5609492" cy="0"/>
            </a:xfrm>
            <a:prstGeom prst="line">
              <a:avLst/>
            </a:prstGeom>
            <a:ln w="9525">
              <a:solidFill>
                <a:schemeClr val="bg2"/>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13055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6549" y="292608"/>
            <a:ext cx="11513969" cy="874319"/>
          </a:xfrm>
        </p:spPr>
        <p:txBody>
          <a:bodyPr/>
          <a:lstStyle/>
          <a:p>
            <a:r>
              <a:rPr lang="en-US" dirty="0"/>
              <a:t>Click to edit Master title style</a:t>
            </a:r>
          </a:p>
        </p:txBody>
      </p:sp>
      <p:sp>
        <p:nvSpPr>
          <p:cNvPr id="6" name="Rectangle 5">
            <a:extLst>
              <a:ext uri="{FF2B5EF4-FFF2-40B4-BE49-F238E27FC236}">
                <a16:creationId xmlns:a16="http://schemas.microsoft.com/office/drawing/2014/main" id="{E2C20982-A3C0-8749-AB45-52292CCC4257}"/>
              </a:ext>
            </a:extLst>
          </p:cNvPr>
          <p:cNvSpPr/>
          <p:nvPr userDrawn="1"/>
        </p:nvSpPr>
        <p:spPr>
          <a:xfrm>
            <a:off x="0" y="6083300"/>
            <a:ext cx="12192000" cy="774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dirty="0">
              <a:solidFill>
                <a:schemeClr val="tx1"/>
              </a:solidFill>
            </a:endParaRPr>
          </a:p>
        </p:txBody>
      </p:sp>
      <p:sp>
        <p:nvSpPr>
          <p:cNvPr id="8" name="Slide Number Placeholder 5">
            <a:extLst>
              <a:ext uri="{FF2B5EF4-FFF2-40B4-BE49-F238E27FC236}">
                <a16:creationId xmlns:a16="http://schemas.microsoft.com/office/drawing/2014/main" id="{5F5BDB6B-B45D-4247-A2C5-1B3A5013524E}"/>
              </a:ext>
            </a:extLst>
          </p:cNvPr>
          <p:cNvSpPr>
            <a:spLocks noGrp="1"/>
          </p:cNvSpPr>
          <p:nvPr>
            <p:ph type="sldNum" sz="quarter" idx="12"/>
          </p:nvPr>
        </p:nvSpPr>
        <p:spPr>
          <a:xfrm>
            <a:off x="11460592" y="6353968"/>
            <a:ext cx="398036" cy="365125"/>
          </a:xfrm>
        </p:spPr>
        <p:txBody>
          <a:bodyPr vert="horz" lIns="0" tIns="0" rIns="0" bIns="0" rtlCol="0" anchor="ctr"/>
          <a:lstStyle>
            <a:lvl1pPr algn="r">
              <a:defRPr lang="en-US" smtClean="0">
                <a:solidFill>
                  <a:schemeClr val="bg1">
                    <a:lumMod val="95000"/>
                  </a:schemeClr>
                </a:solidFill>
              </a:defRPr>
            </a:lvl1pPr>
          </a:lstStyle>
          <a:p>
            <a:fld id="{6FE306A7-A228-4E07-8D4E-C1DA2C3F3993}" type="slidenum">
              <a:rPr lang="en-US" smtClean="0"/>
              <a:pPr/>
              <a:t>‹#›</a:t>
            </a:fld>
            <a:endParaRPr lang="en-US" dirty="0"/>
          </a:p>
        </p:txBody>
      </p:sp>
      <p:pic>
        <p:nvPicPr>
          <p:cNvPr id="9" name="Picture 8">
            <a:extLst>
              <a:ext uri="{FF2B5EF4-FFF2-40B4-BE49-F238E27FC236}">
                <a16:creationId xmlns:a16="http://schemas.microsoft.com/office/drawing/2014/main" id="{669D3B21-C570-CA49-9135-989C3B29EFF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5797712"/>
            <a:ext cx="2018812" cy="1345875"/>
          </a:xfrm>
          <a:prstGeom prst="rect">
            <a:avLst/>
          </a:prstGeom>
        </p:spPr>
      </p:pic>
      <p:sp>
        <p:nvSpPr>
          <p:cNvPr id="13" name="Footer Placeholder 4">
            <a:extLst>
              <a:ext uri="{FF2B5EF4-FFF2-40B4-BE49-F238E27FC236}">
                <a16:creationId xmlns:a16="http://schemas.microsoft.com/office/drawing/2014/main" id="{CF72AAC5-322D-2E40-AC5A-AB9D7D02507B}"/>
              </a:ext>
            </a:extLst>
          </p:cNvPr>
          <p:cNvSpPr>
            <a:spLocks noGrp="1"/>
          </p:cNvSpPr>
          <p:nvPr>
            <p:ph type="ftr" sz="quarter" idx="11"/>
          </p:nvPr>
        </p:nvSpPr>
        <p:spPr>
          <a:xfrm>
            <a:off x="6924676" y="6353968"/>
            <a:ext cx="4535916" cy="365125"/>
          </a:xfrm>
        </p:spPr>
        <p:txBody>
          <a:bodyPr/>
          <a:lstStyle>
            <a:lvl1pPr>
              <a:defRPr>
                <a:solidFill>
                  <a:schemeClr val="bg1">
                    <a:lumMod val="95000"/>
                  </a:schemeClr>
                </a:solidFill>
              </a:defRPr>
            </a:lvl1pPr>
          </a:lstStyle>
          <a:p>
            <a:r>
              <a:rPr lang="en-US" dirty="0"/>
              <a:t>Presentation Title Here)</a:t>
            </a:r>
          </a:p>
        </p:txBody>
      </p:sp>
      <p:grpSp>
        <p:nvGrpSpPr>
          <p:cNvPr id="14" name="Group 13">
            <a:extLst>
              <a:ext uri="{FF2B5EF4-FFF2-40B4-BE49-F238E27FC236}">
                <a16:creationId xmlns:a16="http://schemas.microsoft.com/office/drawing/2014/main" id="{E82BC04F-48D8-6F4D-81F6-5E1CA4347335}"/>
              </a:ext>
            </a:extLst>
          </p:cNvPr>
          <p:cNvGrpSpPr/>
          <p:nvPr userDrawn="1"/>
        </p:nvGrpSpPr>
        <p:grpSpPr>
          <a:xfrm>
            <a:off x="1778000" y="6536530"/>
            <a:ext cx="6866792" cy="0"/>
            <a:chOff x="-1316892" y="6502400"/>
            <a:chExt cx="6866792" cy="0"/>
          </a:xfrm>
        </p:grpSpPr>
        <p:cxnSp>
          <p:nvCxnSpPr>
            <p:cNvPr id="15" name="Straight Connector 14">
              <a:extLst>
                <a:ext uri="{FF2B5EF4-FFF2-40B4-BE49-F238E27FC236}">
                  <a16:creationId xmlns:a16="http://schemas.microsoft.com/office/drawing/2014/main" id="{441159BF-7D4D-5A48-96E6-631C2B4FC3F9}"/>
                </a:ext>
              </a:extLst>
            </p:cNvPr>
            <p:cNvCxnSpPr>
              <a:cxnSpLocks/>
            </p:cNvCxnSpPr>
            <p:nvPr userDrawn="1"/>
          </p:nvCxnSpPr>
          <p:spPr>
            <a:xfrm>
              <a:off x="4292600" y="6502400"/>
              <a:ext cx="1257300" cy="0"/>
            </a:xfrm>
            <a:prstGeom prst="line">
              <a:avLst/>
            </a:prstGeom>
            <a:ln w="9525">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F5C6B8-6150-9243-84FE-6FD82DB7264D}"/>
                </a:ext>
              </a:extLst>
            </p:cNvPr>
            <p:cNvCxnSpPr>
              <a:cxnSpLocks/>
            </p:cNvCxnSpPr>
            <p:nvPr userDrawn="1"/>
          </p:nvCxnSpPr>
          <p:spPr>
            <a:xfrm>
              <a:off x="-1316892" y="6502400"/>
              <a:ext cx="5609492" cy="0"/>
            </a:xfrm>
            <a:prstGeom prst="line">
              <a:avLst/>
            </a:prstGeom>
            <a:ln w="9525">
              <a:solidFill>
                <a:schemeClr val="bg2"/>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732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Box">
    <p:spTree>
      <p:nvGrpSpPr>
        <p:cNvPr id="1" name=""/>
        <p:cNvGrpSpPr/>
        <p:nvPr/>
      </p:nvGrpSpPr>
      <p:grpSpPr>
        <a:xfrm>
          <a:off x="0" y="0"/>
          <a:ext cx="0" cy="0"/>
          <a:chOff x="0" y="0"/>
          <a:chExt cx="0" cy="0"/>
        </a:xfrm>
      </p:grpSpPr>
      <p:sp>
        <p:nvSpPr>
          <p:cNvPr id="5" name="Rectangle 4"/>
          <p:cNvSpPr/>
          <p:nvPr userDrawn="1"/>
        </p:nvSpPr>
        <p:spPr>
          <a:xfrm>
            <a:off x="170688" y="162687"/>
            <a:ext cx="11850624" cy="57809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dirty="0">
              <a:solidFill>
                <a:schemeClr val="tx1"/>
              </a:solidFill>
            </a:endParaRPr>
          </a:p>
        </p:txBody>
      </p:sp>
      <p:sp>
        <p:nvSpPr>
          <p:cNvPr id="3" name="Footer Placeholder 2"/>
          <p:cNvSpPr>
            <a:spLocks noGrp="1"/>
          </p:cNvSpPr>
          <p:nvPr>
            <p:ph type="ftr" sz="quarter" idx="10"/>
          </p:nvPr>
        </p:nvSpPr>
        <p:spPr/>
        <p:txBody>
          <a:bodyPr/>
          <a:lstStyle/>
          <a:p>
            <a:r>
              <a:rPr lang="en-US" dirty="0"/>
              <a:t>Presentation Title Here (Insert Menu &gt; Header &amp; Footer &gt; Apply)</a:t>
            </a:r>
          </a:p>
        </p:txBody>
      </p:sp>
      <p:sp>
        <p:nvSpPr>
          <p:cNvPr id="4" name="Slide Number Placeholder 3"/>
          <p:cNvSpPr>
            <a:spLocks noGrp="1"/>
          </p:cNvSpPr>
          <p:nvPr>
            <p:ph type="sldNum" sz="quarter" idx="11"/>
          </p:nvPr>
        </p:nvSpPr>
        <p:spPr/>
        <p:txBody>
          <a:bodyPr/>
          <a:lstStyle/>
          <a:p>
            <a:pPr algn="r"/>
            <a:fld id="{6FE306A7-A228-4E07-8D4E-C1DA2C3F3993}" type="slidenum">
              <a:rPr lang="en-US" smtClean="0"/>
              <a:pPr algn="r"/>
              <a:t>‹#›</a:t>
            </a:fld>
            <a:endParaRPr lang="en-US" dirty="0"/>
          </a:p>
        </p:txBody>
      </p:sp>
      <p:sp>
        <p:nvSpPr>
          <p:cNvPr id="6" name="Text Placeholder 5">
            <a:extLst>
              <a:ext uri="{FF2B5EF4-FFF2-40B4-BE49-F238E27FC236}">
                <a16:creationId xmlns:a16="http://schemas.microsoft.com/office/drawing/2014/main" id="{8E9B5374-BEA0-DF47-BEE7-32CB5C195A92}"/>
              </a:ext>
            </a:extLst>
          </p:cNvPr>
          <p:cNvSpPr>
            <a:spLocks noGrp="1"/>
          </p:cNvSpPr>
          <p:nvPr>
            <p:ph type="body" sz="quarter" idx="12" hasCustomPrompt="1"/>
          </p:nvPr>
        </p:nvSpPr>
        <p:spPr>
          <a:xfrm>
            <a:off x="1081088" y="1411929"/>
            <a:ext cx="10029825" cy="3282430"/>
          </a:xfrm>
          <a:prstGeom prst="rect">
            <a:avLst/>
          </a:prstGeom>
        </p:spPr>
        <p:txBody>
          <a:bodyPr anchor="ctr" anchorCtr="0">
            <a:noAutofit/>
          </a:bodyPr>
          <a:lstStyle>
            <a:lvl1pPr marL="0" indent="0" algn="ctr" defTabSz="914400" rtl="0" eaLnBrk="1" latinLnBrk="0" hangingPunct="1">
              <a:lnSpc>
                <a:spcPct val="110000"/>
              </a:lnSpc>
              <a:spcBef>
                <a:spcPts val="1400"/>
              </a:spcBef>
              <a:buClr>
                <a:srgbClr val="E12726"/>
              </a:buClr>
              <a:buFont typeface="Arial" panose="020B0604020202020204" pitchFamily="34" charset="0"/>
              <a:buNone/>
              <a:defRPr lang="en-US" sz="3600" b="0" i="0" kern="1200" dirty="0">
                <a:solidFill>
                  <a:schemeClr val="bg1"/>
                </a:solidFill>
                <a:latin typeface="Source Sans Pro Light" panose="020B0403030403020204" pitchFamily="34" charset="0"/>
                <a:ea typeface="Source Sans Pro Light" panose="020B0403030403020204" pitchFamily="34" charset="0"/>
                <a:cs typeface="Droid Serif" panose="02020600060500020200" pitchFamily="18" charset="0"/>
              </a:defRPr>
            </a:lvl1pPr>
          </a:lstStyle>
          <a:p>
            <a:pPr lvl="0"/>
            <a:r>
              <a:rPr lang="en-US" dirty="0"/>
              <a:t>Quote Text Here</a:t>
            </a:r>
          </a:p>
        </p:txBody>
      </p:sp>
    </p:spTree>
    <p:extLst>
      <p:ext uri="{BB962C8B-B14F-4D97-AF65-F5344CB8AC3E}">
        <p14:creationId xmlns:p14="http://schemas.microsoft.com/office/powerpoint/2010/main" val="726514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549" y="288924"/>
            <a:ext cx="11513969" cy="656206"/>
          </a:xfrm>
          <a:prstGeom prst="rect">
            <a:avLst/>
          </a:prstGeom>
        </p:spPr>
        <p:txBody>
          <a:bodyPr vert="horz" lIns="0" tIns="0" rIns="0" bIns="0" rtlCol="0" anchor="t">
            <a:noAutofit/>
          </a:bodyPr>
          <a:lstStyle/>
          <a:p>
            <a:r>
              <a:rPr lang="en-US" dirty="0"/>
              <a:t>Click to edit Master title style</a:t>
            </a:r>
          </a:p>
        </p:txBody>
      </p:sp>
      <p:sp>
        <p:nvSpPr>
          <p:cNvPr id="5" name="Footer Placeholder 4"/>
          <p:cNvSpPr>
            <a:spLocks noGrp="1"/>
          </p:cNvSpPr>
          <p:nvPr>
            <p:ph type="ftr" sz="quarter" idx="3"/>
          </p:nvPr>
        </p:nvSpPr>
        <p:spPr>
          <a:xfrm>
            <a:off x="6924676" y="6353968"/>
            <a:ext cx="4535916" cy="365125"/>
          </a:xfrm>
          <a:prstGeom prst="rect">
            <a:avLst/>
          </a:prstGeom>
        </p:spPr>
        <p:txBody>
          <a:bodyPr vert="horz" lIns="0" tIns="0" rIns="0" bIns="0" rtlCol="0" anchor="ctr"/>
          <a:lstStyle>
            <a:lvl1pPr algn="r">
              <a:defRPr kumimoji="0" lang="en-US" sz="1200" b="0" i="0" u="none" strike="noStrike" kern="1200" cap="none" spc="0" normalizeH="0" baseline="0" dirty="0">
                <a:ln>
                  <a:noFill/>
                </a:ln>
                <a:solidFill>
                  <a:schemeClr val="bg1">
                    <a:lumMod val="50000"/>
                  </a:schemeClr>
                </a:solidFill>
                <a:effectLst/>
                <a:uLnTx/>
                <a:uFillTx/>
                <a:latin typeface="Source Sans Pro" pitchFamily="34" charset="0"/>
                <a:ea typeface="+mn-ea"/>
                <a:cs typeface="+mn-cs"/>
              </a:defRPr>
            </a:lvl1pPr>
          </a:lstStyle>
          <a:p>
            <a:r>
              <a:rPr lang="en-US" dirty="0"/>
              <a:t>Presentation Title Here)</a:t>
            </a:r>
          </a:p>
        </p:txBody>
      </p:sp>
      <p:sp>
        <p:nvSpPr>
          <p:cNvPr id="6" name="Slide Number Placeholder 5"/>
          <p:cNvSpPr>
            <a:spLocks noGrp="1"/>
          </p:cNvSpPr>
          <p:nvPr>
            <p:ph type="sldNum" sz="quarter" idx="4"/>
          </p:nvPr>
        </p:nvSpPr>
        <p:spPr>
          <a:xfrm>
            <a:off x="11460592" y="6353968"/>
            <a:ext cx="398036" cy="365125"/>
          </a:xfrm>
          <a:prstGeom prst="rect">
            <a:avLst/>
          </a:prstGeom>
        </p:spPr>
        <p:txBody>
          <a:bodyPr vert="horz" lIns="0" tIns="0" rIns="0" bIns="0" rtlCol="0" anchor="ctr"/>
          <a:lstStyle>
            <a:lvl1pPr algn="ctr">
              <a:defRPr kumimoji="0" lang="en-US" sz="1200" b="1" i="0" u="none" strike="noStrike" kern="1200" cap="none" spc="0" normalizeH="0" baseline="0" smtClean="0">
                <a:ln>
                  <a:noFill/>
                </a:ln>
                <a:solidFill>
                  <a:schemeClr val="tx2"/>
                </a:solidFill>
                <a:effectLst/>
                <a:uLnTx/>
                <a:uFillTx/>
                <a:latin typeface="Source Sans Pro" pitchFamily="34" charset="0"/>
                <a:ea typeface="+mn-ea"/>
                <a:cs typeface="+mn-cs"/>
              </a:defRPr>
            </a:lvl1pPr>
          </a:lstStyle>
          <a:p>
            <a:pPr algn="r"/>
            <a:fld id="{6FE306A7-A228-4E07-8D4E-C1DA2C3F3993}" type="slidenum">
              <a:rPr lang="en-US" smtClean="0"/>
              <a:pPr algn="r"/>
              <a:t>‹#›</a:t>
            </a:fld>
            <a:endParaRPr lang="en-US" dirty="0"/>
          </a:p>
        </p:txBody>
      </p:sp>
      <p:pic>
        <p:nvPicPr>
          <p:cNvPr id="11" name="Picture 10"/>
          <p:cNvPicPr>
            <a:picLocks noChangeAspect="1"/>
          </p:cNvPicPr>
          <p:nvPr userDrawn="1"/>
        </p:nvPicPr>
        <p:blipFill>
          <a:blip r:embed="rId19" cstate="print">
            <a:extLst>
              <a:ext uri="{28A0092B-C50C-407E-A947-70E740481C1C}">
                <a14:useLocalDpi xmlns:a14="http://schemas.microsoft.com/office/drawing/2010/main" val="0"/>
              </a:ext>
            </a:extLst>
          </a:blip>
          <a:srcRect/>
          <a:stretch/>
        </p:blipFill>
        <p:spPr>
          <a:xfrm>
            <a:off x="-178871" y="5717802"/>
            <a:ext cx="2379982" cy="1586656"/>
          </a:xfrm>
          <a:prstGeom prst="rect">
            <a:avLst/>
          </a:prstGeom>
        </p:spPr>
      </p:pic>
      <p:sp>
        <p:nvSpPr>
          <p:cNvPr id="4" name="Text Placeholder 3">
            <a:extLst>
              <a:ext uri="{FF2B5EF4-FFF2-40B4-BE49-F238E27FC236}">
                <a16:creationId xmlns:a16="http://schemas.microsoft.com/office/drawing/2014/main" id="{39594245-C0FC-294F-B85B-B3050FDF4B4D}"/>
              </a:ext>
            </a:extLst>
          </p:cNvPr>
          <p:cNvSpPr>
            <a:spLocks noGrp="1"/>
          </p:cNvSpPr>
          <p:nvPr>
            <p:ph type="body" idx="1"/>
          </p:nvPr>
        </p:nvSpPr>
        <p:spPr>
          <a:xfrm>
            <a:off x="336549" y="1253331"/>
            <a:ext cx="10515600" cy="1146969"/>
          </a:xfrm>
          <a:prstGeom prst="rect">
            <a:avLst/>
          </a:prstGeom>
        </p:spPr>
        <p:txBody>
          <a:bodyPr vert="horz" lIns="0" tIns="0" rIns="0" bIns="0" rtlCol="0">
            <a:no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22610439"/>
      </p:ext>
    </p:extLst>
  </p:cSld>
  <p:clrMap bg1="lt1" tx1="dk1" bg2="lt2" tx2="dk2" accent1="accent1" accent2="accent2" accent3="accent3" accent4="accent4" accent5="accent5" accent6="accent6" hlink="hlink" folHlink="folHlink"/>
  <p:sldLayoutIdLst>
    <p:sldLayoutId id="2147483676" r:id="rId1"/>
    <p:sldLayoutId id="2147483685" r:id="rId2"/>
    <p:sldLayoutId id="2147483669" r:id="rId3"/>
    <p:sldLayoutId id="2147483678" r:id="rId4"/>
    <p:sldLayoutId id="2147483687" r:id="rId5"/>
    <p:sldLayoutId id="2147483650" r:id="rId6"/>
    <p:sldLayoutId id="2147483652" r:id="rId7"/>
    <p:sldLayoutId id="2147483654" r:id="rId8"/>
    <p:sldLayoutId id="2147483679" r:id="rId9"/>
    <p:sldLayoutId id="2147483655" r:id="rId10"/>
    <p:sldLayoutId id="2147483686" r:id="rId11"/>
    <p:sldLayoutId id="2147483667" r:id="rId12"/>
    <p:sldLayoutId id="2147483666" r:id="rId13"/>
    <p:sldLayoutId id="2147483688" r:id="rId14"/>
    <p:sldLayoutId id="2147483689" r:id="rId15"/>
    <p:sldLayoutId id="2147483690" r:id="rId16"/>
    <p:sldLayoutId id="2147483691" r:id="rId17"/>
  </p:sldLayoutIdLst>
  <p:hf hdr="0" dt="0"/>
  <p:txStyles>
    <p:titleStyle>
      <a:lvl1pPr marL="0" algn="l" defTabSz="914400" rtl="0" eaLnBrk="1" latinLnBrk="0" hangingPunct="1">
        <a:lnSpc>
          <a:spcPct val="90000"/>
        </a:lnSpc>
        <a:spcBef>
          <a:spcPct val="0"/>
        </a:spcBef>
        <a:buNone/>
        <a:defRPr lang="en-US" sz="3500" b="0" i="0" kern="1200" dirty="0" smtClean="0">
          <a:solidFill>
            <a:schemeClr val="tx2"/>
          </a:solidFill>
          <a:latin typeface="Source Sans Pro Light" panose="020B0403030403020204" pitchFamily="34" charset="0"/>
          <a:ea typeface="Source Sans Pro Light" panose="020B0403030403020204" pitchFamily="34" charset="0"/>
          <a:cs typeface="+mn-cs"/>
        </a:defRPr>
      </a:lvl1pPr>
    </p:titleStyle>
    <p:bodyStyle>
      <a:lvl1pPr marL="0" indent="0" algn="l" defTabSz="914400" rtl="0" eaLnBrk="1" latinLnBrk="0" hangingPunct="1">
        <a:lnSpc>
          <a:spcPct val="90000"/>
        </a:lnSpc>
        <a:spcBef>
          <a:spcPts val="1400"/>
        </a:spcBef>
        <a:buClr>
          <a:srgbClr val="E12726"/>
        </a:buClr>
        <a:buFontTx/>
        <a:buNone/>
        <a:defRPr lang="en-US" sz="2400" kern="1200" dirty="0" smtClean="0">
          <a:solidFill>
            <a:schemeClr val="accent2"/>
          </a:solidFill>
          <a:latin typeface="+mn-lt"/>
          <a:ea typeface="+mn-ea"/>
          <a:cs typeface="+mn-cs"/>
        </a:defRPr>
      </a:lvl1pPr>
      <a:lvl2pPr marL="173736" indent="-173736" algn="l" defTabSz="914400" rtl="0" eaLnBrk="1" latinLnBrk="0" hangingPunct="1">
        <a:lnSpc>
          <a:spcPct val="90000"/>
        </a:lnSpc>
        <a:spcBef>
          <a:spcPts val="500"/>
        </a:spcBef>
        <a:buFont typeface="Wingdings" pitchFamily="2" charset="2"/>
        <a:buChar char="§"/>
        <a:defRPr lang="en-US" sz="2000" kern="1200" dirty="0" smtClean="0">
          <a:solidFill>
            <a:prstClr val="black"/>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lang="en-US" sz="1800" kern="1200" dirty="0" smtClean="0">
          <a:solidFill>
            <a:prstClr val="black"/>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hyperlink" Target="https://www.irs.gov/pub/irs-pdf/i1099gi.pdf"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hyperlink" Target="https://www.irs.gov/pub/irs-pdf/i1099r.pdf" TargetMode="External"/><Relationship Id="rId4" Type="http://schemas.openxmlformats.org/officeDocument/2006/relationships/hyperlink" Target="https://www.irs.gov/instructions/i1099msc"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F51AE7B-97B8-8A44-809E-FB11D3D41C50}"/>
              </a:ext>
            </a:extLst>
          </p:cNvPr>
          <p:cNvSpPr>
            <a:spLocks noGrp="1"/>
          </p:cNvSpPr>
          <p:nvPr>
            <p:ph type="body" sz="quarter" idx="10"/>
          </p:nvPr>
        </p:nvSpPr>
        <p:spPr>
          <a:xfrm>
            <a:off x="380481" y="4491258"/>
            <a:ext cx="11040893" cy="633290"/>
          </a:xfrm>
        </p:spPr>
        <p:txBody>
          <a:bodyPr>
            <a:normAutofit lnSpcReduction="10000"/>
          </a:bodyPr>
          <a:lstStyle/>
          <a:p>
            <a:r>
              <a:rPr lang="en-US" dirty="0"/>
              <a:t>Springbrook – 1099 Processing </a:t>
            </a:r>
          </a:p>
        </p:txBody>
      </p:sp>
      <p:sp>
        <p:nvSpPr>
          <p:cNvPr id="36" name="Rectangle 35">
            <a:extLst>
              <a:ext uri="{FF2B5EF4-FFF2-40B4-BE49-F238E27FC236}">
                <a16:creationId xmlns:a16="http://schemas.microsoft.com/office/drawing/2014/main" id="{CDAA6E10-46D6-5741-8075-9A1B3E0687FB}"/>
              </a:ext>
            </a:extLst>
          </p:cNvPr>
          <p:cNvSpPr/>
          <p:nvPr/>
        </p:nvSpPr>
        <p:spPr>
          <a:xfrm>
            <a:off x="14795317" y="1760958"/>
            <a:ext cx="573437" cy="576072"/>
          </a:xfrm>
          <a:prstGeom prst="rect">
            <a:avLst/>
          </a:prstGeom>
          <a:solidFill>
            <a:srgbClr val="440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A9D57440-EC8F-8F43-98E0-FDCCCC712865}"/>
              </a:ext>
            </a:extLst>
          </p:cNvPr>
          <p:cNvSpPr/>
          <p:nvPr/>
        </p:nvSpPr>
        <p:spPr>
          <a:xfrm>
            <a:off x="13907067" y="1776174"/>
            <a:ext cx="573437" cy="576072"/>
          </a:xfrm>
          <a:prstGeom prst="rect">
            <a:avLst/>
          </a:prstGeom>
          <a:solidFill>
            <a:srgbClr val="2B4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5CD205E0-31A0-8143-8104-9C24591BCE63}"/>
              </a:ext>
            </a:extLst>
          </p:cNvPr>
          <p:cNvSpPr/>
          <p:nvPr/>
        </p:nvSpPr>
        <p:spPr>
          <a:xfrm>
            <a:off x="12930402" y="1730314"/>
            <a:ext cx="573437" cy="576072"/>
          </a:xfrm>
          <a:prstGeom prst="rect">
            <a:avLst/>
          </a:prstGeom>
          <a:solidFill>
            <a:srgbClr val="38A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F7DF965E-3114-6249-A3A3-880A2DF013A0}"/>
              </a:ext>
            </a:extLst>
          </p:cNvPr>
          <p:cNvSpPr/>
          <p:nvPr/>
        </p:nvSpPr>
        <p:spPr>
          <a:xfrm>
            <a:off x="12959292" y="2608220"/>
            <a:ext cx="573437" cy="576072"/>
          </a:xfrm>
          <a:prstGeom prst="rect">
            <a:avLst/>
          </a:prstGeom>
          <a:solidFill>
            <a:srgbClr val="8B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5185323F-8B49-2249-A299-82BD46492C8F}"/>
              </a:ext>
            </a:extLst>
          </p:cNvPr>
          <p:cNvSpPr/>
          <p:nvPr/>
        </p:nvSpPr>
        <p:spPr>
          <a:xfrm>
            <a:off x="12915580" y="852408"/>
            <a:ext cx="573437" cy="576072"/>
          </a:xfrm>
          <a:prstGeom prst="rect">
            <a:avLst/>
          </a:prstGeom>
          <a:solidFill>
            <a:srgbClr val="EF0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5936EA89-81F8-054D-A41E-2BA7EB614375}"/>
              </a:ext>
            </a:extLst>
          </p:cNvPr>
          <p:cNvSpPr/>
          <p:nvPr/>
        </p:nvSpPr>
        <p:spPr>
          <a:xfrm>
            <a:off x="13907067" y="852408"/>
            <a:ext cx="573437" cy="576072"/>
          </a:xfrm>
          <a:prstGeom prst="rect">
            <a:avLst/>
          </a:prstGeom>
          <a:solidFill>
            <a:srgbClr val="EF4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5F8C424F-B78F-CC4D-82A7-DC0B34083A9D}"/>
              </a:ext>
            </a:extLst>
          </p:cNvPr>
          <p:cNvSpPr/>
          <p:nvPr/>
        </p:nvSpPr>
        <p:spPr>
          <a:xfrm>
            <a:off x="12896802" y="0"/>
            <a:ext cx="573437" cy="576072"/>
          </a:xfrm>
          <a:prstGeom prst="rect">
            <a:avLst/>
          </a:prstGeom>
          <a:solidFill>
            <a:srgbClr val="1D3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1341FF22-E442-E44D-A7D2-85D1D67D2620}"/>
              </a:ext>
            </a:extLst>
          </p:cNvPr>
          <p:cNvSpPr/>
          <p:nvPr/>
        </p:nvSpPr>
        <p:spPr>
          <a:xfrm>
            <a:off x="14795317" y="852408"/>
            <a:ext cx="573437" cy="576072"/>
          </a:xfrm>
          <a:prstGeom prst="rect">
            <a:avLst/>
          </a:prstGeom>
          <a:solidFill>
            <a:srgbClr val="FFA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227225E6-DE6D-4E4E-8F12-28ED718EF259}"/>
              </a:ext>
            </a:extLst>
          </p:cNvPr>
          <p:cNvSpPr/>
          <p:nvPr/>
        </p:nvSpPr>
        <p:spPr>
          <a:xfrm>
            <a:off x="13917239" y="0"/>
            <a:ext cx="573437" cy="576072"/>
          </a:xfrm>
          <a:prstGeom prst="rect">
            <a:avLst/>
          </a:prstGeom>
          <a:solidFill>
            <a:srgbClr val="4B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561BB10-CB9E-7C45-AAB6-E1F145330F14}"/>
              </a:ext>
            </a:extLst>
          </p:cNvPr>
          <p:cNvSpPr txBox="1"/>
          <p:nvPr/>
        </p:nvSpPr>
        <p:spPr>
          <a:xfrm>
            <a:off x="12680988" y="-784499"/>
            <a:ext cx="1005063" cy="646331"/>
          </a:xfrm>
          <a:prstGeom prst="rect">
            <a:avLst/>
          </a:prstGeom>
          <a:noFill/>
        </p:spPr>
        <p:txBody>
          <a:bodyPr wrap="square" rtlCol="0">
            <a:spAutoFit/>
          </a:bodyPr>
          <a:lstStyle/>
          <a:p>
            <a:pPr algn="ctr"/>
            <a:r>
              <a:rPr lang="en-US" dirty="0"/>
              <a:t>Primary</a:t>
            </a:r>
            <a:br>
              <a:rPr lang="en-US" dirty="0"/>
            </a:br>
            <a:r>
              <a:rPr lang="en-US" dirty="0"/>
              <a:t>Colours</a:t>
            </a:r>
          </a:p>
        </p:txBody>
      </p:sp>
      <p:sp>
        <p:nvSpPr>
          <p:cNvPr id="45" name="TextBox 44">
            <a:extLst>
              <a:ext uri="{FF2B5EF4-FFF2-40B4-BE49-F238E27FC236}">
                <a16:creationId xmlns:a16="http://schemas.microsoft.com/office/drawing/2014/main" id="{F48879B7-42FA-0347-B3D7-60A46552187D}"/>
              </a:ext>
            </a:extLst>
          </p:cNvPr>
          <p:cNvSpPr txBox="1"/>
          <p:nvPr/>
        </p:nvSpPr>
        <p:spPr>
          <a:xfrm>
            <a:off x="13780818" y="-784499"/>
            <a:ext cx="1419715" cy="646331"/>
          </a:xfrm>
          <a:prstGeom prst="rect">
            <a:avLst/>
          </a:prstGeom>
          <a:noFill/>
        </p:spPr>
        <p:txBody>
          <a:bodyPr wrap="square" rtlCol="0">
            <a:spAutoFit/>
          </a:bodyPr>
          <a:lstStyle/>
          <a:p>
            <a:pPr algn="ctr"/>
            <a:r>
              <a:rPr lang="en-US" dirty="0"/>
              <a:t>Secondary</a:t>
            </a:r>
            <a:br>
              <a:rPr lang="en-US" dirty="0"/>
            </a:br>
            <a:r>
              <a:rPr lang="en-US" dirty="0"/>
              <a:t>Colours</a:t>
            </a:r>
          </a:p>
        </p:txBody>
      </p:sp>
    </p:spTree>
    <p:extLst>
      <p:ext uri="{BB962C8B-B14F-4D97-AF65-F5344CB8AC3E}">
        <p14:creationId xmlns:p14="http://schemas.microsoft.com/office/powerpoint/2010/main" val="3435811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FDA6B-A545-4832-835A-9125A959DE2A}"/>
              </a:ext>
            </a:extLst>
          </p:cNvPr>
          <p:cNvSpPr>
            <a:spLocks noGrp="1"/>
          </p:cNvSpPr>
          <p:nvPr>
            <p:ph idx="1"/>
          </p:nvPr>
        </p:nvSpPr>
        <p:spPr>
          <a:xfrm>
            <a:off x="822960" y="378095"/>
            <a:ext cx="11034078" cy="656205"/>
          </a:xfrm>
        </p:spPr>
        <p:txBody>
          <a:bodyPr/>
          <a:lstStyle/>
          <a:p>
            <a:pPr marL="0" indent="0">
              <a:buNone/>
            </a:pPr>
            <a:r>
              <a:rPr lang="en-US" sz="4000" dirty="0">
                <a:latin typeface="+mj-lt"/>
              </a:rPr>
              <a:t>Invoices</a:t>
            </a:r>
          </a:p>
        </p:txBody>
      </p:sp>
      <p:sp>
        <p:nvSpPr>
          <p:cNvPr id="3" name="Text Placeholder 2">
            <a:extLst>
              <a:ext uri="{FF2B5EF4-FFF2-40B4-BE49-F238E27FC236}">
                <a16:creationId xmlns:a16="http://schemas.microsoft.com/office/drawing/2014/main" id="{8E8C6956-B2BC-42E4-A468-5C30D40AB215}"/>
              </a:ext>
            </a:extLst>
          </p:cNvPr>
          <p:cNvSpPr>
            <a:spLocks noGrp="1"/>
          </p:cNvSpPr>
          <p:nvPr>
            <p:ph type="body" sz="quarter" idx="4294967295"/>
          </p:nvPr>
        </p:nvSpPr>
        <p:spPr>
          <a:xfrm>
            <a:off x="822960" y="1253230"/>
            <a:ext cx="10776903" cy="4610360"/>
          </a:xfrm>
        </p:spPr>
        <p:txBody>
          <a:bodyPr/>
          <a:lstStyle/>
          <a:p>
            <a:pPr marL="457200" indent="-457200">
              <a:buClr>
                <a:srgbClr val="4B4B4B"/>
              </a:buClr>
              <a:buFont typeface="Wingdings" panose="05000000000000000000" pitchFamily="2" charset="2"/>
              <a:buChar char="§"/>
            </a:pPr>
            <a:r>
              <a:rPr lang="en-US" sz="2800" dirty="0">
                <a:solidFill>
                  <a:srgbClr val="1D3555"/>
                </a:solidFill>
              </a:rPr>
              <a:t>This step allows you to modify actual AP history to change 1099 types or make invoices not 1099 (for supplies or any other reason).</a:t>
            </a:r>
          </a:p>
          <a:p>
            <a:pPr marL="457200" indent="-457200">
              <a:buClr>
                <a:srgbClr val="4B4B4B"/>
              </a:buClr>
              <a:buFont typeface="Wingdings" panose="05000000000000000000" pitchFamily="2" charset="2"/>
              <a:buChar char="§"/>
            </a:pPr>
            <a:r>
              <a:rPr lang="en-US" sz="2800" dirty="0">
                <a:solidFill>
                  <a:srgbClr val="1D3555"/>
                </a:solidFill>
              </a:rPr>
              <a:t>Come back to this step after Generating if you have not previously identified invoices that need to be changed.</a:t>
            </a:r>
          </a:p>
          <a:p>
            <a:pPr marL="457200" indent="-457200">
              <a:buClr>
                <a:srgbClr val="4B4B4B"/>
              </a:buClr>
              <a:buFont typeface="Wingdings" panose="05000000000000000000" pitchFamily="2" charset="2"/>
              <a:buChar char="§"/>
            </a:pPr>
            <a:r>
              <a:rPr lang="en-US" sz="2800" dirty="0">
                <a:solidFill>
                  <a:srgbClr val="1D3555"/>
                </a:solidFill>
              </a:rPr>
              <a:t>Do not manually edit 1099’s before backing up to this step.  Generate will over-write manual changes.</a:t>
            </a:r>
          </a:p>
          <a:p>
            <a:pPr marL="457200" indent="-457200">
              <a:buClr>
                <a:srgbClr val="4B4B4B"/>
              </a:buClr>
              <a:buFont typeface="Wingdings" panose="05000000000000000000" pitchFamily="2" charset="2"/>
              <a:buChar char="§"/>
            </a:pPr>
            <a:r>
              <a:rPr lang="en-US" sz="2800" dirty="0">
                <a:solidFill>
                  <a:srgbClr val="1D3555"/>
                </a:solidFill>
              </a:rPr>
              <a:t>The Vendor 1099 cannot be modified in this window and vendors can be accessed and changed.  </a:t>
            </a:r>
          </a:p>
          <a:p>
            <a:pPr marL="457200" indent="-457200">
              <a:buClr>
                <a:srgbClr val="4B4B4B"/>
              </a:buClr>
              <a:buFont typeface="Wingdings" panose="05000000000000000000" pitchFamily="2" charset="2"/>
              <a:buChar char="§"/>
            </a:pPr>
            <a:r>
              <a:rPr lang="en-US" sz="2800" dirty="0">
                <a:solidFill>
                  <a:srgbClr val="1D3555"/>
                </a:solidFill>
              </a:rPr>
              <a:t>Click on the Vendor number to open the vendor to change the 1099 settings.</a:t>
            </a:r>
          </a:p>
          <a:p>
            <a:endParaRPr lang="en-US" dirty="0"/>
          </a:p>
        </p:txBody>
      </p:sp>
    </p:spTree>
    <p:extLst>
      <p:ext uri="{BB962C8B-B14F-4D97-AF65-F5344CB8AC3E}">
        <p14:creationId xmlns:p14="http://schemas.microsoft.com/office/powerpoint/2010/main" val="218764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FDA6B-A545-4832-835A-9125A959DE2A}"/>
              </a:ext>
            </a:extLst>
          </p:cNvPr>
          <p:cNvSpPr>
            <a:spLocks noGrp="1"/>
          </p:cNvSpPr>
          <p:nvPr>
            <p:ph idx="1"/>
          </p:nvPr>
        </p:nvSpPr>
        <p:spPr>
          <a:xfrm>
            <a:off x="685800" y="286857"/>
            <a:ext cx="11172828" cy="656205"/>
          </a:xfrm>
        </p:spPr>
        <p:txBody>
          <a:bodyPr/>
          <a:lstStyle/>
          <a:p>
            <a:pPr marL="0" indent="0">
              <a:buNone/>
            </a:pPr>
            <a:r>
              <a:rPr lang="en-US" sz="4000" dirty="0"/>
              <a:t>Invoices </a:t>
            </a:r>
          </a:p>
        </p:txBody>
      </p:sp>
      <p:sp>
        <p:nvSpPr>
          <p:cNvPr id="3" name="Text Placeholder 2">
            <a:extLst>
              <a:ext uri="{FF2B5EF4-FFF2-40B4-BE49-F238E27FC236}">
                <a16:creationId xmlns:a16="http://schemas.microsoft.com/office/drawing/2014/main" id="{8E8C6956-B2BC-42E4-A468-5C30D40AB215}"/>
              </a:ext>
            </a:extLst>
          </p:cNvPr>
          <p:cNvSpPr>
            <a:spLocks noGrp="1"/>
          </p:cNvSpPr>
          <p:nvPr>
            <p:ph type="body" sz="quarter" idx="4294967295"/>
          </p:nvPr>
        </p:nvSpPr>
        <p:spPr>
          <a:xfrm>
            <a:off x="336553" y="1268730"/>
            <a:ext cx="6109968" cy="4714240"/>
          </a:xfrm>
        </p:spPr>
        <p:txBody>
          <a:bodyPr>
            <a:normAutofit/>
          </a:bodyPr>
          <a:lstStyle/>
          <a:p>
            <a:pPr marL="342900" indent="-342900">
              <a:buClr>
                <a:srgbClr val="4B4B4B"/>
              </a:buClr>
              <a:buFont typeface="Wingdings" panose="05000000000000000000" pitchFamily="2" charset="2"/>
              <a:buChar char="§"/>
            </a:pPr>
            <a:r>
              <a:rPr lang="en-US" sz="2800" dirty="0">
                <a:solidFill>
                  <a:srgbClr val="1D3555"/>
                </a:solidFill>
              </a:rPr>
              <a:t>Majority of your time will be spent looking at and editing your 1099 Invoice Type.</a:t>
            </a:r>
          </a:p>
          <a:p>
            <a:pPr marL="342900" indent="-342900">
              <a:buClr>
                <a:srgbClr val="4B4B4B"/>
              </a:buClr>
              <a:buFont typeface="Wingdings" panose="05000000000000000000" pitchFamily="2" charset="2"/>
              <a:buChar char="§"/>
            </a:pPr>
            <a:r>
              <a:rPr lang="en-US" sz="2800" dirty="0">
                <a:solidFill>
                  <a:srgbClr val="1D3555"/>
                </a:solidFill>
              </a:rPr>
              <a:t>Filters can be added to limit data displayed. </a:t>
            </a:r>
          </a:p>
          <a:p>
            <a:pPr marL="342900" indent="-342900">
              <a:buClr>
                <a:srgbClr val="4B4B4B"/>
              </a:buClr>
              <a:buFont typeface="Wingdings" panose="05000000000000000000" pitchFamily="2" charset="2"/>
              <a:buChar char="§"/>
            </a:pPr>
            <a:r>
              <a:rPr lang="en-US" sz="2800" dirty="0">
                <a:solidFill>
                  <a:srgbClr val="1D3555"/>
                </a:solidFill>
              </a:rPr>
              <a:t>Will only display check data within the year selected.</a:t>
            </a:r>
          </a:p>
          <a:p>
            <a:pPr marL="342900" indent="-342900">
              <a:buClr>
                <a:srgbClr val="4B4B4B"/>
              </a:buClr>
              <a:buFont typeface="Wingdings" panose="05000000000000000000" pitchFamily="2" charset="2"/>
              <a:buChar char="§"/>
            </a:pPr>
            <a:r>
              <a:rPr lang="en-US" sz="2800" dirty="0">
                <a:solidFill>
                  <a:srgbClr val="1D3555"/>
                </a:solidFill>
              </a:rPr>
              <a:t>Can filter by Vendor or Invoice 1099 Type.</a:t>
            </a:r>
          </a:p>
          <a:p>
            <a:endParaRPr lang="en-US" dirty="0"/>
          </a:p>
        </p:txBody>
      </p:sp>
      <p:pic>
        <p:nvPicPr>
          <p:cNvPr id="5" name="Picture 4" descr="A screenshot of a computer&#10;&#10;Description automatically generated">
            <a:extLst>
              <a:ext uri="{FF2B5EF4-FFF2-40B4-BE49-F238E27FC236}">
                <a16:creationId xmlns:a16="http://schemas.microsoft.com/office/drawing/2014/main" id="{AAD588A3-1067-58CD-E728-EAC6D154DE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5128" y="349250"/>
            <a:ext cx="5100318" cy="2663824"/>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0BBC0A6A-04A0-4228-F8A7-B8CCFABA13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5129" y="3340100"/>
            <a:ext cx="5100318" cy="2362199"/>
          </a:xfrm>
          <a:prstGeom prst="rect">
            <a:avLst/>
          </a:prstGeom>
        </p:spPr>
      </p:pic>
    </p:spTree>
    <p:extLst>
      <p:ext uri="{BB962C8B-B14F-4D97-AF65-F5344CB8AC3E}">
        <p14:creationId xmlns:p14="http://schemas.microsoft.com/office/powerpoint/2010/main" val="3264087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A841-E3E9-62C5-9753-3A83ED0D5663}"/>
              </a:ext>
            </a:extLst>
          </p:cNvPr>
          <p:cNvSpPr>
            <a:spLocks noGrp="1"/>
          </p:cNvSpPr>
          <p:nvPr>
            <p:ph type="title"/>
          </p:nvPr>
        </p:nvSpPr>
        <p:spPr/>
        <p:txBody>
          <a:bodyPr/>
          <a:lstStyle/>
          <a:p>
            <a:r>
              <a:rPr lang="en-US" dirty="0">
                <a:solidFill>
                  <a:schemeClr val="tx1"/>
                </a:solidFill>
                <a:latin typeface="+mn-lt"/>
              </a:rPr>
              <a:t>Invoice window</a:t>
            </a:r>
          </a:p>
        </p:txBody>
      </p:sp>
      <p:pic>
        <p:nvPicPr>
          <p:cNvPr id="6" name="Invoices window">
            <a:hlinkClick r:id="" action="ppaction://media"/>
            <a:extLst>
              <a:ext uri="{FF2B5EF4-FFF2-40B4-BE49-F238E27FC236}">
                <a16:creationId xmlns:a16="http://schemas.microsoft.com/office/drawing/2014/main" id="{D7BA96CA-9DC5-B74C-45F9-E105489E7C1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41405" y="1254164"/>
            <a:ext cx="8068963" cy="3750321"/>
          </a:xfrm>
        </p:spPr>
      </p:pic>
      <p:sp>
        <p:nvSpPr>
          <p:cNvPr id="5" name="Slide Number Placeholder 4">
            <a:extLst>
              <a:ext uri="{FF2B5EF4-FFF2-40B4-BE49-F238E27FC236}">
                <a16:creationId xmlns:a16="http://schemas.microsoft.com/office/drawing/2014/main" id="{26194979-760F-C26A-EB03-1818203862C4}"/>
              </a:ext>
            </a:extLst>
          </p:cNvPr>
          <p:cNvSpPr>
            <a:spLocks noGrp="1"/>
          </p:cNvSpPr>
          <p:nvPr>
            <p:ph type="sldNum" sz="quarter" idx="12"/>
          </p:nvPr>
        </p:nvSpPr>
        <p:spPr/>
        <p:txBody>
          <a:bodyPr/>
          <a:lstStyle/>
          <a:p>
            <a:fld id="{6FE306A7-A228-4E07-8D4E-C1DA2C3F3993}" type="slidenum">
              <a:rPr lang="en-US" smtClean="0"/>
              <a:pPr/>
              <a:t>12</a:t>
            </a:fld>
            <a:endParaRPr lang="en-US" dirty="0"/>
          </a:p>
        </p:txBody>
      </p:sp>
    </p:spTree>
    <p:extLst>
      <p:ext uri="{BB962C8B-B14F-4D97-AF65-F5344CB8AC3E}">
        <p14:creationId xmlns:p14="http://schemas.microsoft.com/office/powerpoint/2010/main" val="235031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FDA6B-A545-4832-835A-9125A959DE2A}"/>
              </a:ext>
            </a:extLst>
          </p:cNvPr>
          <p:cNvSpPr>
            <a:spLocks noGrp="1"/>
          </p:cNvSpPr>
          <p:nvPr>
            <p:ph idx="1"/>
          </p:nvPr>
        </p:nvSpPr>
        <p:spPr>
          <a:xfrm>
            <a:off x="811530" y="186244"/>
            <a:ext cx="11184258" cy="656205"/>
          </a:xfrm>
        </p:spPr>
        <p:txBody>
          <a:bodyPr/>
          <a:lstStyle/>
          <a:p>
            <a:pPr marL="0" indent="0">
              <a:buNone/>
            </a:pPr>
            <a:r>
              <a:rPr lang="en-US" sz="4000" dirty="0">
                <a:latin typeface="+mj-lt"/>
              </a:rPr>
              <a:t>Generate</a:t>
            </a:r>
          </a:p>
        </p:txBody>
      </p:sp>
      <p:sp>
        <p:nvSpPr>
          <p:cNvPr id="3" name="Text Placeholder 2">
            <a:extLst>
              <a:ext uri="{FF2B5EF4-FFF2-40B4-BE49-F238E27FC236}">
                <a16:creationId xmlns:a16="http://schemas.microsoft.com/office/drawing/2014/main" id="{8E8C6956-B2BC-42E4-A468-5C30D40AB215}"/>
              </a:ext>
            </a:extLst>
          </p:cNvPr>
          <p:cNvSpPr>
            <a:spLocks noGrp="1"/>
          </p:cNvSpPr>
          <p:nvPr>
            <p:ph type="body" sz="quarter" idx="4294967295"/>
          </p:nvPr>
        </p:nvSpPr>
        <p:spPr>
          <a:xfrm>
            <a:off x="811530" y="1118052"/>
            <a:ext cx="6260103" cy="4608377"/>
          </a:xfrm>
        </p:spPr>
        <p:txBody>
          <a:bodyPr>
            <a:normAutofit/>
          </a:bodyPr>
          <a:lstStyle/>
          <a:p>
            <a:pPr marL="342900" indent="-342900">
              <a:buClr>
                <a:srgbClr val="4B4B4B"/>
              </a:buClr>
              <a:buFont typeface="Wingdings" panose="05000000000000000000" pitchFamily="2" charset="2"/>
              <a:buChar char="§"/>
            </a:pPr>
            <a:r>
              <a:rPr lang="en-US" sz="2800" dirty="0">
                <a:solidFill>
                  <a:srgbClr val="1D3555"/>
                </a:solidFill>
              </a:rPr>
              <a:t>Generate will delete any 1099 data in the batch Edit step and over-write with system data.</a:t>
            </a:r>
          </a:p>
          <a:p>
            <a:pPr marL="342900" indent="-342900">
              <a:buClr>
                <a:srgbClr val="4B4B4B"/>
              </a:buClr>
              <a:buFont typeface="Wingdings" panose="05000000000000000000" pitchFamily="2" charset="2"/>
              <a:buChar char="§"/>
            </a:pPr>
            <a:r>
              <a:rPr lang="en-US" sz="2800" dirty="0">
                <a:solidFill>
                  <a:srgbClr val="1D3555"/>
                </a:solidFill>
              </a:rPr>
              <a:t>Don’t go back and Generate if you have added or modified data in the Edit step.</a:t>
            </a:r>
          </a:p>
          <a:p>
            <a:pPr marL="342900" indent="-342900">
              <a:buClr>
                <a:srgbClr val="4B4B4B"/>
              </a:buClr>
              <a:buFont typeface="Wingdings" panose="05000000000000000000" pitchFamily="2" charset="2"/>
              <a:buChar char="§"/>
            </a:pPr>
            <a:r>
              <a:rPr lang="en-US" sz="2800" dirty="0">
                <a:solidFill>
                  <a:srgbClr val="1D3555"/>
                </a:solidFill>
              </a:rPr>
              <a:t>Tip:  Review generated data to make sure you have everything you expect before doing an editing.  Hopefully no or minimal editing is needed.  The 1099 data will match data in AP History.</a:t>
            </a:r>
          </a:p>
          <a:p>
            <a:endParaRPr lang="en-US" dirty="0"/>
          </a:p>
        </p:txBody>
      </p:sp>
      <p:pic>
        <p:nvPicPr>
          <p:cNvPr id="6" name="Picture 5" descr="Graphical user interface, application&#10;&#10;Description automatically generated">
            <a:extLst>
              <a:ext uri="{FF2B5EF4-FFF2-40B4-BE49-F238E27FC236}">
                <a16:creationId xmlns:a16="http://schemas.microsoft.com/office/drawing/2014/main" id="{1F701EA9-BBF4-3E11-A3FE-60D00AE8EA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5148" y="3255089"/>
            <a:ext cx="4165322" cy="219217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64071CB1-3CEF-D239-3945-BE19DA642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5148" y="1118052"/>
            <a:ext cx="4165322" cy="1590897"/>
          </a:xfrm>
          <a:prstGeom prst="rect">
            <a:avLst/>
          </a:prstGeom>
        </p:spPr>
      </p:pic>
    </p:spTree>
    <p:extLst>
      <p:ext uri="{BB962C8B-B14F-4D97-AF65-F5344CB8AC3E}">
        <p14:creationId xmlns:p14="http://schemas.microsoft.com/office/powerpoint/2010/main" val="294021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FDA6B-A545-4832-835A-9125A959DE2A}"/>
              </a:ext>
            </a:extLst>
          </p:cNvPr>
          <p:cNvSpPr>
            <a:spLocks noGrp="1"/>
          </p:cNvSpPr>
          <p:nvPr>
            <p:ph idx="1"/>
          </p:nvPr>
        </p:nvSpPr>
        <p:spPr>
          <a:xfrm>
            <a:off x="727561" y="286655"/>
            <a:ext cx="11522076" cy="656205"/>
          </a:xfrm>
        </p:spPr>
        <p:txBody>
          <a:bodyPr/>
          <a:lstStyle/>
          <a:p>
            <a:pPr marL="0" indent="0">
              <a:buNone/>
            </a:pPr>
            <a:r>
              <a:rPr lang="en-US" sz="4000" dirty="0">
                <a:latin typeface="+mj-lt"/>
              </a:rPr>
              <a:t>Edit</a:t>
            </a:r>
          </a:p>
        </p:txBody>
      </p:sp>
      <p:sp>
        <p:nvSpPr>
          <p:cNvPr id="3" name="Text Placeholder 2">
            <a:extLst>
              <a:ext uri="{FF2B5EF4-FFF2-40B4-BE49-F238E27FC236}">
                <a16:creationId xmlns:a16="http://schemas.microsoft.com/office/drawing/2014/main" id="{8E8C6956-B2BC-42E4-A468-5C30D40AB215}"/>
              </a:ext>
            </a:extLst>
          </p:cNvPr>
          <p:cNvSpPr>
            <a:spLocks noGrp="1"/>
          </p:cNvSpPr>
          <p:nvPr>
            <p:ph type="body" sz="quarter" idx="4294967295"/>
          </p:nvPr>
        </p:nvSpPr>
        <p:spPr>
          <a:xfrm>
            <a:off x="727561" y="1125740"/>
            <a:ext cx="5661809" cy="4532110"/>
          </a:xfrm>
        </p:spPr>
        <p:txBody>
          <a:bodyPr>
            <a:normAutofit/>
          </a:bodyPr>
          <a:lstStyle/>
          <a:p>
            <a:pPr marL="457200" indent="-457200">
              <a:buClr>
                <a:srgbClr val="4B4B4B"/>
              </a:buClr>
              <a:buFont typeface="Wingdings" panose="05000000000000000000" pitchFamily="2" charset="2"/>
              <a:buChar char="§"/>
            </a:pPr>
            <a:r>
              <a:rPr lang="en-US" sz="2800" dirty="0">
                <a:solidFill>
                  <a:srgbClr val="1D3555"/>
                </a:solidFill>
              </a:rPr>
              <a:t>Fix the vendor and generate again if necessary.  Do not modify vendor data in the Edit step if possible.  Forms pull from vendor master information.</a:t>
            </a:r>
          </a:p>
          <a:p>
            <a:pPr marL="457200" indent="-457200">
              <a:buClr>
                <a:srgbClr val="4B4B4B"/>
              </a:buClr>
              <a:buFont typeface="Wingdings" panose="05000000000000000000" pitchFamily="2" charset="2"/>
              <a:buChar char="§"/>
            </a:pPr>
            <a:r>
              <a:rPr lang="en-US" sz="2800" dirty="0">
                <a:solidFill>
                  <a:srgbClr val="1D3555"/>
                </a:solidFill>
              </a:rPr>
              <a:t>No vendor should have a blank Tax ID number.  If you see this be sure to review and fix the vendor, then generate again.</a:t>
            </a:r>
          </a:p>
          <a:p>
            <a:endParaRPr lang="en-US" dirty="0"/>
          </a:p>
        </p:txBody>
      </p:sp>
      <p:pic>
        <p:nvPicPr>
          <p:cNvPr id="4" name="Picture 3">
            <a:extLst>
              <a:ext uri="{FF2B5EF4-FFF2-40B4-BE49-F238E27FC236}">
                <a16:creationId xmlns:a16="http://schemas.microsoft.com/office/drawing/2014/main" id="{64325A41-1BB3-4929-AD13-E31C71A73253}"/>
              </a:ext>
            </a:extLst>
          </p:cNvPr>
          <p:cNvPicPr>
            <a:picLocks noChangeAspect="1"/>
          </p:cNvPicPr>
          <p:nvPr/>
        </p:nvPicPr>
        <p:blipFill>
          <a:blip r:embed="rId2"/>
          <a:stretch>
            <a:fillRect/>
          </a:stretch>
        </p:blipFill>
        <p:spPr>
          <a:xfrm>
            <a:off x="6646694" y="411480"/>
            <a:ext cx="5046196" cy="2628900"/>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D37BA455-DC9D-9008-D983-EDB11E9EB4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6693" y="3165205"/>
            <a:ext cx="5046196" cy="2492645"/>
          </a:xfrm>
          <a:prstGeom prst="rect">
            <a:avLst/>
          </a:prstGeom>
        </p:spPr>
      </p:pic>
    </p:spTree>
    <p:extLst>
      <p:ext uri="{BB962C8B-B14F-4D97-AF65-F5344CB8AC3E}">
        <p14:creationId xmlns:p14="http://schemas.microsoft.com/office/powerpoint/2010/main" val="1605088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FDA6B-A545-4832-835A-9125A959DE2A}"/>
              </a:ext>
            </a:extLst>
          </p:cNvPr>
          <p:cNvSpPr>
            <a:spLocks noGrp="1"/>
          </p:cNvSpPr>
          <p:nvPr>
            <p:ph idx="1"/>
          </p:nvPr>
        </p:nvSpPr>
        <p:spPr>
          <a:xfrm>
            <a:off x="763674" y="171598"/>
            <a:ext cx="11093363" cy="656205"/>
          </a:xfrm>
        </p:spPr>
        <p:txBody>
          <a:bodyPr/>
          <a:lstStyle/>
          <a:p>
            <a:pPr marL="0" indent="0">
              <a:buNone/>
            </a:pPr>
            <a:r>
              <a:rPr lang="en-US" sz="4000" dirty="0">
                <a:latin typeface="+mj-lt"/>
              </a:rPr>
              <a:t>1099 Detail</a:t>
            </a:r>
          </a:p>
        </p:txBody>
      </p:sp>
      <p:sp>
        <p:nvSpPr>
          <p:cNvPr id="3" name="Text Placeholder 2">
            <a:extLst>
              <a:ext uri="{FF2B5EF4-FFF2-40B4-BE49-F238E27FC236}">
                <a16:creationId xmlns:a16="http://schemas.microsoft.com/office/drawing/2014/main" id="{8E8C6956-B2BC-42E4-A468-5C30D40AB215}"/>
              </a:ext>
            </a:extLst>
          </p:cNvPr>
          <p:cNvSpPr>
            <a:spLocks noGrp="1"/>
          </p:cNvSpPr>
          <p:nvPr>
            <p:ph type="body" sz="quarter" idx="4294967295"/>
          </p:nvPr>
        </p:nvSpPr>
        <p:spPr>
          <a:xfrm>
            <a:off x="686784" y="958431"/>
            <a:ext cx="10628916" cy="4357146"/>
          </a:xfrm>
        </p:spPr>
        <p:txBody>
          <a:bodyPr>
            <a:normAutofit/>
          </a:bodyPr>
          <a:lstStyle/>
          <a:p>
            <a:pPr marL="342900" indent="-342900">
              <a:buClr>
                <a:srgbClr val="4B4B4B"/>
              </a:buClr>
              <a:buFont typeface="Wingdings" panose="05000000000000000000" pitchFamily="2" charset="2"/>
              <a:buChar char="§"/>
            </a:pPr>
            <a:endParaRPr lang="en-US" sz="2800" dirty="0">
              <a:solidFill>
                <a:srgbClr val="4B4B4B"/>
              </a:solidFill>
            </a:endParaRPr>
          </a:p>
          <a:p>
            <a:pPr marL="342900" indent="-342900">
              <a:buClr>
                <a:srgbClr val="4B4B4B"/>
              </a:buClr>
              <a:buFont typeface="Wingdings" panose="05000000000000000000" pitchFamily="2" charset="2"/>
              <a:buChar char="§"/>
            </a:pPr>
            <a:r>
              <a:rPr lang="en-US" sz="2800" dirty="0">
                <a:solidFill>
                  <a:srgbClr val="4B4B4B"/>
                </a:solidFill>
              </a:rPr>
              <a:t>Double click or Modify in the Edit Window to see the 1099 Detail.</a:t>
            </a:r>
          </a:p>
          <a:p>
            <a:pPr marL="342900" indent="-342900">
              <a:buClr>
                <a:srgbClr val="4B4B4B"/>
              </a:buClr>
              <a:buFont typeface="Wingdings" panose="05000000000000000000" pitchFamily="2" charset="2"/>
              <a:buChar char="§"/>
            </a:pPr>
            <a:r>
              <a:rPr lang="en-US" sz="2800" dirty="0">
                <a:solidFill>
                  <a:srgbClr val="4B4B4B"/>
                </a:solidFill>
              </a:rPr>
              <a:t>If history is correct there should be little or no need to edit any 1099 information.</a:t>
            </a:r>
          </a:p>
          <a:p>
            <a:pPr marL="342900" indent="-342900">
              <a:buClr>
                <a:srgbClr val="4B4B4B"/>
              </a:buClr>
              <a:buFont typeface="Wingdings" panose="05000000000000000000" pitchFamily="2" charset="2"/>
              <a:buChar char="§"/>
            </a:pPr>
            <a:r>
              <a:rPr lang="en-US" sz="2800" dirty="0">
                <a:solidFill>
                  <a:srgbClr val="4B4B4B"/>
                </a:solidFill>
              </a:rPr>
              <a:t>You can view but not edit DBA information.  If incorrect you should fix the vendor and regenerate.</a:t>
            </a:r>
          </a:p>
          <a:p>
            <a:pPr marL="342900" indent="-342900">
              <a:buClr>
                <a:srgbClr val="4B4B4B"/>
              </a:buClr>
              <a:buFont typeface="Wingdings" panose="05000000000000000000" pitchFamily="2" charset="2"/>
              <a:buChar char="§"/>
            </a:pPr>
            <a:r>
              <a:rPr lang="en-US" sz="2800" dirty="0">
                <a:solidFill>
                  <a:srgbClr val="4B4B4B"/>
                </a:solidFill>
              </a:rPr>
              <a:t>May need to add withholding amounts since the system doesn’t track those. </a:t>
            </a:r>
          </a:p>
          <a:p>
            <a:pPr marL="342900" indent="-342900">
              <a:buClr>
                <a:srgbClr val="4B4B4B"/>
              </a:buClr>
              <a:buFont typeface="Wingdings" panose="05000000000000000000" pitchFamily="2" charset="2"/>
              <a:buChar char="§"/>
            </a:pPr>
            <a:r>
              <a:rPr lang="en-US" sz="2800" dirty="0">
                <a:solidFill>
                  <a:srgbClr val="4B4B4B"/>
                </a:solidFill>
              </a:rPr>
              <a:t>It is always better to fix the history than Edit if possible.</a:t>
            </a:r>
          </a:p>
          <a:p>
            <a:endParaRPr lang="en-US" dirty="0"/>
          </a:p>
        </p:txBody>
      </p:sp>
    </p:spTree>
    <p:extLst>
      <p:ext uri="{BB962C8B-B14F-4D97-AF65-F5344CB8AC3E}">
        <p14:creationId xmlns:p14="http://schemas.microsoft.com/office/powerpoint/2010/main" val="1936416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A3E64-E33A-5550-6C7A-802517203668}"/>
              </a:ext>
            </a:extLst>
          </p:cNvPr>
          <p:cNvSpPr>
            <a:spLocks noGrp="1"/>
          </p:cNvSpPr>
          <p:nvPr>
            <p:ph type="title"/>
          </p:nvPr>
        </p:nvSpPr>
        <p:spPr>
          <a:xfrm>
            <a:off x="583446" y="292608"/>
            <a:ext cx="11267072" cy="656205"/>
          </a:xfrm>
        </p:spPr>
        <p:txBody>
          <a:bodyPr/>
          <a:lstStyle/>
          <a:p>
            <a:pPr marL="0" indent="0">
              <a:buNone/>
            </a:pPr>
            <a:r>
              <a:rPr lang="en-US" sz="4000" dirty="0">
                <a:latin typeface="+mj-lt"/>
              </a:rPr>
              <a:t>1099 Detail</a:t>
            </a:r>
          </a:p>
        </p:txBody>
      </p:sp>
      <p:sp>
        <p:nvSpPr>
          <p:cNvPr id="5" name="Slide Number Placeholder 4">
            <a:extLst>
              <a:ext uri="{FF2B5EF4-FFF2-40B4-BE49-F238E27FC236}">
                <a16:creationId xmlns:a16="http://schemas.microsoft.com/office/drawing/2014/main" id="{FBF69750-FF7A-EA46-FF70-F21845474A05}"/>
              </a:ext>
            </a:extLst>
          </p:cNvPr>
          <p:cNvSpPr>
            <a:spLocks noGrp="1"/>
          </p:cNvSpPr>
          <p:nvPr>
            <p:ph type="sldNum" sz="quarter" idx="12"/>
          </p:nvPr>
        </p:nvSpPr>
        <p:spPr/>
        <p:txBody>
          <a:bodyPr/>
          <a:lstStyle/>
          <a:p>
            <a:fld id="{6FE306A7-A228-4E07-8D4E-C1DA2C3F3993}" type="slidenum">
              <a:rPr lang="en-US" smtClean="0"/>
              <a:pPr/>
              <a:t>16</a:t>
            </a:fld>
            <a:endParaRPr lang="en-US" dirty="0"/>
          </a:p>
        </p:txBody>
      </p:sp>
      <p:pic>
        <p:nvPicPr>
          <p:cNvPr id="13" name="Picture 12">
            <a:extLst>
              <a:ext uri="{FF2B5EF4-FFF2-40B4-BE49-F238E27FC236}">
                <a16:creationId xmlns:a16="http://schemas.microsoft.com/office/drawing/2014/main" id="{70C9F9B4-E547-C48C-8812-58C9D84EDFEC}"/>
              </a:ext>
            </a:extLst>
          </p:cNvPr>
          <p:cNvPicPr>
            <a:picLocks noChangeAspect="1"/>
          </p:cNvPicPr>
          <p:nvPr/>
        </p:nvPicPr>
        <p:blipFill>
          <a:blip r:embed="rId2"/>
          <a:stretch>
            <a:fillRect/>
          </a:stretch>
        </p:blipFill>
        <p:spPr>
          <a:xfrm>
            <a:off x="583446" y="948814"/>
            <a:ext cx="2820154" cy="2107654"/>
          </a:xfrm>
          <a:prstGeom prst="rect">
            <a:avLst/>
          </a:prstGeom>
        </p:spPr>
      </p:pic>
      <p:pic>
        <p:nvPicPr>
          <p:cNvPr id="17" name="Picture 16">
            <a:extLst>
              <a:ext uri="{FF2B5EF4-FFF2-40B4-BE49-F238E27FC236}">
                <a16:creationId xmlns:a16="http://schemas.microsoft.com/office/drawing/2014/main" id="{E88D6DD0-F85C-6DC5-4B5A-E0DBBD5A431F}"/>
              </a:ext>
            </a:extLst>
          </p:cNvPr>
          <p:cNvPicPr>
            <a:picLocks noChangeAspect="1"/>
          </p:cNvPicPr>
          <p:nvPr/>
        </p:nvPicPr>
        <p:blipFill>
          <a:blip r:embed="rId3"/>
          <a:stretch>
            <a:fillRect/>
          </a:stretch>
        </p:blipFill>
        <p:spPr>
          <a:xfrm>
            <a:off x="583446" y="3056468"/>
            <a:ext cx="2820154" cy="2277532"/>
          </a:xfrm>
          <a:prstGeom prst="rect">
            <a:avLst/>
          </a:prstGeom>
        </p:spPr>
      </p:pic>
      <p:pic>
        <p:nvPicPr>
          <p:cNvPr id="19" name="Picture 18" descr="Graphical user interface, application&#10;&#10;Description automatically generated">
            <a:extLst>
              <a:ext uri="{FF2B5EF4-FFF2-40B4-BE49-F238E27FC236}">
                <a16:creationId xmlns:a16="http://schemas.microsoft.com/office/drawing/2014/main" id="{7194853C-24C8-7BD4-062E-AB8768522E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3799" y="3056467"/>
            <a:ext cx="3454401" cy="2277531"/>
          </a:xfrm>
          <a:prstGeom prst="rect">
            <a:avLst/>
          </a:prstGeom>
        </p:spPr>
      </p:pic>
      <p:pic>
        <p:nvPicPr>
          <p:cNvPr id="21" name="Picture 20" descr="Graphical user interface, application&#10;&#10;Description automatically generated">
            <a:extLst>
              <a:ext uri="{FF2B5EF4-FFF2-40B4-BE49-F238E27FC236}">
                <a16:creationId xmlns:a16="http://schemas.microsoft.com/office/drawing/2014/main" id="{32DE1377-0310-A6C1-411A-AB3428756C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3800" y="948813"/>
            <a:ext cx="3454400" cy="2107654"/>
          </a:xfrm>
          <a:prstGeom prst="rect">
            <a:avLst/>
          </a:prstGeom>
        </p:spPr>
      </p:pic>
    </p:spTree>
    <p:extLst>
      <p:ext uri="{BB962C8B-B14F-4D97-AF65-F5344CB8AC3E}">
        <p14:creationId xmlns:p14="http://schemas.microsoft.com/office/powerpoint/2010/main" val="4240939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FDA6B-A545-4832-835A-9125A959DE2A}"/>
              </a:ext>
            </a:extLst>
          </p:cNvPr>
          <p:cNvSpPr>
            <a:spLocks noGrp="1"/>
          </p:cNvSpPr>
          <p:nvPr>
            <p:ph idx="1"/>
          </p:nvPr>
        </p:nvSpPr>
        <p:spPr>
          <a:xfrm>
            <a:off x="673240" y="362516"/>
            <a:ext cx="11183798" cy="656205"/>
          </a:xfrm>
        </p:spPr>
        <p:txBody>
          <a:bodyPr/>
          <a:lstStyle/>
          <a:p>
            <a:pPr marL="0" indent="0">
              <a:buNone/>
            </a:pPr>
            <a:r>
              <a:rPr lang="en-US" sz="4000" dirty="0">
                <a:latin typeface="+mj-lt"/>
              </a:rPr>
              <a:t>DBA’s – Doing Business As</a:t>
            </a:r>
          </a:p>
        </p:txBody>
      </p:sp>
      <p:sp>
        <p:nvSpPr>
          <p:cNvPr id="3" name="Text Placeholder 2">
            <a:extLst>
              <a:ext uri="{FF2B5EF4-FFF2-40B4-BE49-F238E27FC236}">
                <a16:creationId xmlns:a16="http://schemas.microsoft.com/office/drawing/2014/main" id="{8E8C6956-B2BC-42E4-A468-5C30D40AB215}"/>
              </a:ext>
            </a:extLst>
          </p:cNvPr>
          <p:cNvSpPr>
            <a:spLocks noGrp="1"/>
          </p:cNvSpPr>
          <p:nvPr>
            <p:ph type="body" sz="quarter" idx="4294967295"/>
          </p:nvPr>
        </p:nvSpPr>
        <p:spPr>
          <a:xfrm>
            <a:off x="673240" y="1182215"/>
            <a:ext cx="9885363" cy="4052975"/>
          </a:xfrm>
        </p:spPr>
        <p:txBody>
          <a:bodyPr>
            <a:normAutofit/>
          </a:bodyPr>
          <a:lstStyle/>
          <a:p>
            <a:pPr marL="457200" indent="-457200">
              <a:buClr>
                <a:srgbClr val="1D3555"/>
              </a:buClr>
              <a:buFont typeface="Wingdings" panose="05000000000000000000" pitchFamily="2" charset="2"/>
              <a:buChar char="§"/>
            </a:pPr>
            <a:r>
              <a:rPr lang="en-US" sz="2800" dirty="0">
                <a:solidFill>
                  <a:srgbClr val="4B4B4B"/>
                </a:solidFill>
              </a:rPr>
              <a:t>If a vendor has a DBA on their vendor master, it will print on the 1099.  No setup needed.</a:t>
            </a:r>
          </a:p>
          <a:p>
            <a:pPr marL="457200" indent="-457200">
              <a:buClr>
                <a:srgbClr val="1D3555"/>
              </a:buClr>
              <a:buFont typeface="Wingdings" panose="05000000000000000000" pitchFamily="2" charset="2"/>
              <a:buChar char="§"/>
            </a:pPr>
            <a:r>
              <a:rPr lang="en-US" sz="2800" dirty="0">
                <a:solidFill>
                  <a:srgbClr val="4B4B4B"/>
                </a:solidFill>
              </a:rPr>
              <a:t>If you record the DBA in the Address 1 field on the vendor, that will print on the 1099.</a:t>
            </a:r>
          </a:p>
          <a:p>
            <a:pPr marL="457200" indent="-457200">
              <a:buClr>
                <a:srgbClr val="1D3555"/>
              </a:buClr>
              <a:buFont typeface="Wingdings" panose="05000000000000000000" pitchFamily="2" charset="2"/>
              <a:buChar char="§"/>
            </a:pPr>
            <a:r>
              <a:rPr lang="en-US" sz="2800" dirty="0">
                <a:solidFill>
                  <a:srgbClr val="4B4B4B"/>
                </a:solidFill>
              </a:rPr>
              <a:t>You may need to switch the information to get the DBA to print the way you want it on the 1099.  </a:t>
            </a:r>
          </a:p>
          <a:p>
            <a:endParaRPr lang="en-US" dirty="0"/>
          </a:p>
        </p:txBody>
      </p:sp>
    </p:spTree>
    <p:extLst>
      <p:ext uri="{BB962C8B-B14F-4D97-AF65-F5344CB8AC3E}">
        <p14:creationId xmlns:p14="http://schemas.microsoft.com/office/powerpoint/2010/main" val="3892020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FDA6B-A545-4832-835A-9125A959DE2A}"/>
              </a:ext>
            </a:extLst>
          </p:cNvPr>
          <p:cNvSpPr>
            <a:spLocks noGrp="1"/>
          </p:cNvSpPr>
          <p:nvPr>
            <p:ph idx="1"/>
          </p:nvPr>
        </p:nvSpPr>
        <p:spPr>
          <a:xfrm>
            <a:off x="838971" y="212226"/>
            <a:ext cx="11522076" cy="656205"/>
          </a:xfrm>
        </p:spPr>
        <p:txBody>
          <a:bodyPr/>
          <a:lstStyle/>
          <a:p>
            <a:pPr marL="0" indent="0">
              <a:buNone/>
            </a:pPr>
            <a:r>
              <a:rPr lang="en-US" sz="4000" dirty="0">
                <a:latin typeface="+mj-lt"/>
              </a:rPr>
              <a:t>Proof List</a:t>
            </a:r>
          </a:p>
        </p:txBody>
      </p:sp>
      <p:sp>
        <p:nvSpPr>
          <p:cNvPr id="5" name="Rectangle 4">
            <a:extLst>
              <a:ext uri="{FF2B5EF4-FFF2-40B4-BE49-F238E27FC236}">
                <a16:creationId xmlns:a16="http://schemas.microsoft.com/office/drawing/2014/main" id="{80C295EE-6207-424F-BAA9-24855A9989C7}"/>
              </a:ext>
            </a:extLst>
          </p:cNvPr>
          <p:cNvSpPr/>
          <p:nvPr/>
        </p:nvSpPr>
        <p:spPr>
          <a:xfrm>
            <a:off x="-120320" y="868431"/>
            <a:ext cx="7305152" cy="1969770"/>
          </a:xfrm>
          <a:prstGeom prst="rect">
            <a:avLst/>
          </a:prstGeom>
        </p:spPr>
        <p:txBody>
          <a:bodyPr wrap="square">
            <a:spAutoFit/>
          </a:bodyPr>
          <a:lstStyle/>
          <a:p>
            <a:pPr marL="1264895" lvl="1" indent="-457200">
              <a:lnSpc>
                <a:spcPct val="100000"/>
              </a:lnSpc>
              <a:spcAft>
                <a:spcPts val="1200"/>
              </a:spcAft>
              <a:buFont typeface="Wingdings" panose="05000000000000000000" pitchFamily="2" charset="2"/>
              <a:buChar char="§"/>
            </a:pPr>
            <a:r>
              <a:rPr lang="en-US" sz="2800" dirty="0"/>
              <a:t>Select the Type – Only one type can be run at a time.  Each Type displays different information.</a:t>
            </a:r>
          </a:p>
          <a:p>
            <a:pPr marL="1264895" lvl="1" indent="-457200">
              <a:lnSpc>
                <a:spcPct val="100000"/>
              </a:lnSpc>
              <a:spcAft>
                <a:spcPts val="1200"/>
              </a:spcAft>
              <a:buFont typeface="Wingdings" panose="05000000000000000000" pitchFamily="2" charset="2"/>
              <a:buChar char="§"/>
            </a:pPr>
            <a:r>
              <a:rPr lang="en-US" sz="2800" dirty="0"/>
              <a:t>Can use totals to balance if desired.</a:t>
            </a:r>
          </a:p>
        </p:txBody>
      </p:sp>
      <p:pic>
        <p:nvPicPr>
          <p:cNvPr id="7" name="Picture 6">
            <a:extLst>
              <a:ext uri="{FF2B5EF4-FFF2-40B4-BE49-F238E27FC236}">
                <a16:creationId xmlns:a16="http://schemas.microsoft.com/office/drawing/2014/main" id="{BBDD07C7-DA7F-4D05-BAD3-20E06421008F}"/>
              </a:ext>
            </a:extLst>
          </p:cNvPr>
          <p:cNvPicPr>
            <a:picLocks noChangeAspect="1"/>
          </p:cNvPicPr>
          <p:nvPr/>
        </p:nvPicPr>
        <p:blipFill>
          <a:blip r:embed="rId2"/>
          <a:stretch>
            <a:fillRect/>
          </a:stretch>
        </p:blipFill>
        <p:spPr>
          <a:xfrm>
            <a:off x="1035242" y="3136032"/>
            <a:ext cx="6779491" cy="2714889"/>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5BA2501F-44D6-0A2F-793C-4051664546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8731" y="3429000"/>
            <a:ext cx="3486451" cy="2331226"/>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3EA5AA0F-819A-751D-436A-28C9467A67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8731" y="653143"/>
            <a:ext cx="3486451" cy="2331225"/>
          </a:xfrm>
          <a:prstGeom prst="rect">
            <a:avLst/>
          </a:prstGeom>
        </p:spPr>
      </p:pic>
    </p:spTree>
    <p:extLst>
      <p:ext uri="{BB962C8B-B14F-4D97-AF65-F5344CB8AC3E}">
        <p14:creationId xmlns:p14="http://schemas.microsoft.com/office/powerpoint/2010/main" val="2292912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FDA6B-A545-4832-835A-9125A959DE2A}"/>
              </a:ext>
            </a:extLst>
          </p:cNvPr>
          <p:cNvSpPr>
            <a:spLocks noGrp="1"/>
          </p:cNvSpPr>
          <p:nvPr>
            <p:ph idx="1"/>
          </p:nvPr>
        </p:nvSpPr>
        <p:spPr>
          <a:xfrm>
            <a:off x="646461" y="331469"/>
            <a:ext cx="9040150" cy="538966"/>
          </a:xfrm>
        </p:spPr>
        <p:txBody>
          <a:bodyPr/>
          <a:lstStyle/>
          <a:p>
            <a:pPr marL="0" indent="0">
              <a:buNone/>
            </a:pPr>
            <a:r>
              <a:rPr lang="en-US" sz="4000" dirty="0">
                <a:latin typeface="+mj-lt"/>
              </a:rPr>
              <a:t>Proof List fields by 1099 Type</a:t>
            </a:r>
          </a:p>
        </p:txBody>
      </p:sp>
      <p:sp>
        <p:nvSpPr>
          <p:cNvPr id="5" name="Rectangle 4">
            <a:extLst>
              <a:ext uri="{FF2B5EF4-FFF2-40B4-BE49-F238E27FC236}">
                <a16:creationId xmlns:a16="http://schemas.microsoft.com/office/drawing/2014/main" id="{80C295EE-6207-424F-BAA9-24855A9989C7}"/>
              </a:ext>
            </a:extLst>
          </p:cNvPr>
          <p:cNvSpPr/>
          <p:nvPr/>
        </p:nvSpPr>
        <p:spPr>
          <a:xfrm>
            <a:off x="1419784" y="1386253"/>
            <a:ext cx="3456633" cy="4001095"/>
          </a:xfrm>
          <a:prstGeom prst="rect">
            <a:avLst/>
          </a:prstGeom>
        </p:spPr>
        <p:txBody>
          <a:bodyPr wrap="square">
            <a:spAutoFit/>
          </a:bodyPr>
          <a:lstStyle/>
          <a:p>
            <a:pPr marL="807695" lvl="1">
              <a:lnSpc>
                <a:spcPct val="100000"/>
              </a:lnSpc>
              <a:spcAft>
                <a:spcPts val="1200"/>
              </a:spcAft>
            </a:pPr>
            <a:r>
              <a:rPr lang="en-US" sz="2800" dirty="0"/>
              <a:t>     Misc</a:t>
            </a:r>
          </a:p>
          <a:p>
            <a:pPr marL="1722095" lvl="2" indent="-457200">
              <a:buFont typeface="Wingdings" panose="05000000000000000000" pitchFamily="2" charset="2"/>
              <a:buChar char="§"/>
            </a:pPr>
            <a:r>
              <a:rPr lang="en-US" dirty="0"/>
              <a:t>Vendor</a:t>
            </a:r>
          </a:p>
          <a:p>
            <a:pPr marL="1722095" lvl="2" indent="-457200">
              <a:buFont typeface="Wingdings" panose="05000000000000000000" pitchFamily="2" charset="2"/>
              <a:buChar char="§"/>
            </a:pPr>
            <a:r>
              <a:rPr lang="en-US" dirty="0"/>
              <a:t>Tax ID</a:t>
            </a:r>
          </a:p>
          <a:p>
            <a:pPr marL="1722095" lvl="2" indent="-457200">
              <a:buFont typeface="Wingdings" panose="05000000000000000000" pitchFamily="2" charset="2"/>
              <a:buChar char="§"/>
            </a:pPr>
            <a:r>
              <a:rPr lang="en-US" dirty="0"/>
              <a:t>Rents</a:t>
            </a:r>
          </a:p>
          <a:p>
            <a:pPr marL="1722095" lvl="2" indent="-457200">
              <a:buFont typeface="Wingdings" panose="05000000000000000000" pitchFamily="2" charset="2"/>
              <a:buChar char="§"/>
            </a:pPr>
            <a:r>
              <a:rPr lang="en-US" dirty="0"/>
              <a:t>Royalties</a:t>
            </a:r>
          </a:p>
          <a:p>
            <a:pPr marL="1722095" lvl="2" indent="-457200">
              <a:buFont typeface="Wingdings" panose="05000000000000000000" pitchFamily="2" charset="2"/>
              <a:buChar char="§"/>
            </a:pPr>
            <a:r>
              <a:rPr lang="en-US" dirty="0"/>
              <a:t>Other</a:t>
            </a:r>
          </a:p>
          <a:p>
            <a:pPr marL="1722095" lvl="2" indent="-457200">
              <a:buFont typeface="Wingdings" panose="05000000000000000000" pitchFamily="2" charset="2"/>
              <a:buChar char="§"/>
            </a:pPr>
            <a:r>
              <a:rPr lang="en-US" dirty="0"/>
              <a:t>Fed Tax</a:t>
            </a:r>
          </a:p>
          <a:p>
            <a:pPr marL="1722095" lvl="2" indent="-457200">
              <a:buFont typeface="Wingdings" panose="05000000000000000000" pitchFamily="2" charset="2"/>
              <a:buChar char="§"/>
            </a:pPr>
            <a:r>
              <a:rPr lang="en-US" dirty="0"/>
              <a:t>Fishing Boat</a:t>
            </a:r>
          </a:p>
          <a:p>
            <a:pPr marL="1722095" lvl="2" indent="-457200">
              <a:buFont typeface="Wingdings" panose="05000000000000000000" pitchFamily="2" charset="2"/>
              <a:buChar char="§"/>
            </a:pPr>
            <a:r>
              <a:rPr lang="en-US" dirty="0"/>
              <a:t>Medical</a:t>
            </a:r>
          </a:p>
          <a:p>
            <a:pPr marL="1722095" lvl="2" indent="-457200">
              <a:buFont typeface="Wingdings" panose="05000000000000000000" pitchFamily="2" charset="2"/>
              <a:buChar char="§"/>
            </a:pPr>
            <a:r>
              <a:rPr lang="en-US" dirty="0"/>
              <a:t>Non Employee</a:t>
            </a:r>
          </a:p>
          <a:p>
            <a:pPr marL="1722095" lvl="2" indent="-457200">
              <a:buFont typeface="Wingdings" panose="05000000000000000000" pitchFamily="2" charset="2"/>
              <a:buChar char="§"/>
            </a:pPr>
            <a:r>
              <a:rPr lang="en-US" dirty="0"/>
              <a:t>Substitute</a:t>
            </a:r>
          </a:p>
          <a:p>
            <a:pPr marL="1722095" lvl="2" indent="-457200">
              <a:buFont typeface="Wingdings" panose="05000000000000000000" pitchFamily="2" charset="2"/>
              <a:buChar char="§"/>
            </a:pPr>
            <a:r>
              <a:rPr lang="en-US" dirty="0"/>
              <a:t>Crop Ins</a:t>
            </a:r>
          </a:p>
          <a:p>
            <a:pPr marL="1722095" lvl="2" indent="-457200">
              <a:buFont typeface="Wingdings" panose="05000000000000000000" pitchFamily="2" charset="2"/>
              <a:buChar char="§"/>
            </a:pPr>
            <a:r>
              <a:rPr lang="en-US" dirty="0"/>
              <a:t>Atty Proceeds</a:t>
            </a:r>
          </a:p>
        </p:txBody>
      </p:sp>
      <p:sp>
        <p:nvSpPr>
          <p:cNvPr id="6" name="Rectangle 5">
            <a:extLst>
              <a:ext uri="{FF2B5EF4-FFF2-40B4-BE49-F238E27FC236}">
                <a16:creationId xmlns:a16="http://schemas.microsoft.com/office/drawing/2014/main" id="{F18329B4-2222-488E-8D22-391CB9A4D9E3}"/>
              </a:ext>
            </a:extLst>
          </p:cNvPr>
          <p:cNvSpPr/>
          <p:nvPr/>
        </p:nvSpPr>
        <p:spPr>
          <a:xfrm>
            <a:off x="6364876" y="1434689"/>
            <a:ext cx="3132767" cy="3877985"/>
          </a:xfrm>
          <a:prstGeom prst="rect">
            <a:avLst/>
          </a:prstGeom>
        </p:spPr>
        <p:txBody>
          <a:bodyPr wrap="square">
            <a:spAutoFit/>
          </a:bodyPr>
          <a:lstStyle/>
          <a:p>
            <a:pPr marL="807695" lvl="1">
              <a:lnSpc>
                <a:spcPct val="100000"/>
              </a:lnSpc>
              <a:spcAft>
                <a:spcPts val="1200"/>
              </a:spcAft>
            </a:pPr>
            <a:r>
              <a:rPr lang="en-US" sz="2800" dirty="0"/>
              <a:t>Int</a:t>
            </a:r>
          </a:p>
          <a:p>
            <a:pPr marL="1264895" lvl="1" indent="-457200">
              <a:lnSpc>
                <a:spcPct val="100000"/>
              </a:lnSpc>
              <a:buFont typeface="Wingdings" panose="05000000000000000000" pitchFamily="2" charset="2"/>
              <a:buChar char="§"/>
            </a:pPr>
            <a:r>
              <a:rPr lang="en-US" dirty="0"/>
              <a:t>Vendor</a:t>
            </a:r>
          </a:p>
          <a:p>
            <a:pPr marL="1264895" lvl="1" indent="-457200">
              <a:lnSpc>
                <a:spcPct val="100000"/>
              </a:lnSpc>
              <a:buFont typeface="Wingdings" panose="05000000000000000000" pitchFamily="2" charset="2"/>
              <a:buChar char="§"/>
            </a:pPr>
            <a:r>
              <a:rPr lang="en-US" dirty="0"/>
              <a:t>Tax ID</a:t>
            </a:r>
          </a:p>
          <a:p>
            <a:pPr marL="1264895" lvl="1" indent="-457200">
              <a:lnSpc>
                <a:spcPct val="100000"/>
              </a:lnSpc>
              <a:buFont typeface="Wingdings" panose="05000000000000000000" pitchFamily="2" charset="2"/>
              <a:buChar char="§"/>
            </a:pPr>
            <a:r>
              <a:rPr lang="en-US" dirty="0"/>
              <a:t>Int Income</a:t>
            </a:r>
          </a:p>
          <a:p>
            <a:pPr marL="1264895" lvl="1" indent="-457200">
              <a:lnSpc>
                <a:spcPct val="100000"/>
              </a:lnSpc>
              <a:buFont typeface="Wingdings" panose="05000000000000000000" pitchFamily="2" charset="2"/>
              <a:buChar char="§"/>
            </a:pPr>
            <a:r>
              <a:rPr lang="en-US" dirty="0"/>
              <a:t>Early Withdrawal</a:t>
            </a:r>
          </a:p>
          <a:p>
            <a:pPr marL="1264895" lvl="1" indent="-457200">
              <a:lnSpc>
                <a:spcPct val="100000"/>
              </a:lnSpc>
              <a:buFont typeface="Wingdings" panose="05000000000000000000" pitchFamily="2" charset="2"/>
              <a:buChar char="§"/>
            </a:pPr>
            <a:r>
              <a:rPr lang="en-US" dirty="0"/>
              <a:t>Int on Bonds</a:t>
            </a:r>
          </a:p>
          <a:p>
            <a:pPr marL="1264895" lvl="1" indent="-457200">
              <a:lnSpc>
                <a:spcPct val="100000"/>
              </a:lnSpc>
              <a:buFont typeface="Wingdings" panose="05000000000000000000" pitchFamily="2" charset="2"/>
              <a:buChar char="§"/>
            </a:pPr>
            <a:r>
              <a:rPr lang="en-US" dirty="0"/>
              <a:t>Fed Income Tax</a:t>
            </a:r>
          </a:p>
          <a:p>
            <a:pPr marL="1264895" lvl="1" indent="-457200">
              <a:lnSpc>
                <a:spcPct val="100000"/>
              </a:lnSpc>
              <a:buFont typeface="Wingdings" panose="05000000000000000000" pitchFamily="2" charset="2"/>
              <a:buChar char="§"/>
            </a:pPr>
            <a:r>
              <a:rPr lang="en-US" dirty="0"/>
              <a:t>Inv Expense</a:t>
            </a:r>
          </a:p>
          <a:p>
            <a:pPr marL="1264895" lvl="1" indent="-457200">
              <a:lnSpc>
                <a:spcPct val="100000"/>
              </a:lnSpc>
              <a:buFont typeface="Wingdings" panose="05000000000000000000" pitchFamily="2" charset="2"/>
              <a:buChar char="§"/>
            </a:pPr>
            <a:r>
              <a:rPr lang="en-US" dirty="0"/>
              <a:t>Foreign Tax Pd</a:t>
            </a:r>
          </a:p>
          <a:p>
            <a:pPr marL="1264895" lvl="1" indent="-457200">
              <a:lnSpc>
                <a:spcPct val="100000"/>
              </a:lnSpc>
              <a:buFont typeface="Wingdings" panose="05000000000000000000" pitchFamily="2" charset="2"/>
              <a:buChar char="§"/>
            </a:pPr>
            <a:r>
              <a:rPr lang="en-US" dirty="0"/>
              <a:t>Tax-emempt Int</a:t>
            </a:r>
          </a:p>
          <a:p>
            <a:pPr marL="1264895" lvl="1" indent="-457200">
              <a:lnSpc>
                <a:spcPct val="100000"/>
              </a:lnSpc>
              <a:buFont typeface="Wingdings" panose="05000000000000000000" pitchFamily="2" charset="2"/>
              <a:buChar char="§"/>
            </a:pPr>
            <a:r>
              <a:rPr lang="en-US" dirty="0"/>
              <a:t>Private Bond</a:t>
            </a:r>
          </a:p>
          <a:p>
            <a:pPr marL="807695" lvl="1">
              <a:lnSpc>
                <a:spcPct val="100000"/>
              </a:lnSpc>
              <a:spcAft>
                <a:spcPts val="1200"/>
              </a:spcAft>
            </a:pPr>
            <a:endParaRPr lang="en-US" sz="2800" dirty="0"/>
          </a:p>
        </p:txBody>
      </p:sp>
      <p:sp>
        <p:nvSpPr>
          <p:cNvPr id="8" name="Rectangle 7">
            <a:extLst>
              <a:ext uri="{FF2B5EF4-FFF2-40B4-BE49-F238E27FC236}">
                <a16:creationId xmlns:a16="http://schemas.microsoft.com/office/drawing/2014/main" id="{E1C1CF3C-43D7-44FB-BB6C-6FEEB82655FD}"/>
              </a:ext>
            </a:extLst>
          </p:cNvPr>
          <p:cNvSpPr/>
          <p:nvPr/>
        </p:nvSpPr>
        <p:spPr>
          <a:xfrm>
            <a:off x="3647576" y="1409839"/>
            <a:ext cx="3456633" cy="4001095"/>
          </a:xfrm>
          <a:prstGeom prst="rect">
            <a:avLst/>
          </a:prstGeom>
        </p:spPr>
        <p:txBody>
          <a:bodyPr wrap="square">
            <a:spAutoFit/>
          </a:bodyPr>
          <a:lstStyle/>
          <a:p>
            <a:pPr marL="807695" lvl="1">
              <a:lnSpc>
                <a:spcPct val="100000"/>
              </a:lnSpc>
              <a:spcAft>
                <a:spcPts val="1200"/>
              </a:spcAft>
            </a:pPr>
            <a:r>
              <a:rPr lang="en-US" sz="2800" dirty="0"/>
              <a:t>      G</a:t>
            </a:r>
          </a:p>
          <a:p>
            <a:pPr marL="1722095" lvl="2" indent="-457200">
              <a:buFont typeface="Wingdings" panose="05000000000000000000" pitchFamily="2" charset="2"/>
              <a:buChar char="§"/>
            </a:pPr>
            <a:r>
              <a:rPr lang="en-US" dirty="0"/>
              <a:t>Vendor</a:t>
            </a:r>
          </a:p>
          <a:p>
            <a:pPr marL="1722095" lvl="2" indent="-457200">
              <a:buFont typeface="Wingdings" panose="05000000000000000000" pitchFamily="2" charset="2"/>
              <a:buChar char="§"/>
            </a:pPr>
            <a:r>
              <a:rPr lang="en-US" dirty="0"/>
              <a:t>Tax ID</a:t>
            </a:r>
          </a:p>
          <a:p>
            <a:pPr marL="1722095" lvl="2" indent="-457200">
              <a:buFont typeface="Wingdings" panose="05000000000000000000" pitchFamily="2" charset="2"/>
              <a:buChar char="§"/>
            </a:pPr>
            <a:r>
              <a:rPr lang="en-US" dirty="0"/>
              <a:t>Unemployment Comp</a:t>
            </a:r>
          </a:p>
          <a:p>
            <a:pPr marL="1722095" lvl="2" indent="-457200">
              <a:buFont typeface="Wingdings" panose="05000000000000000000" pitchFamily="2" charset="2"/>
              <a:buChar char="§"/>
            </a:pPr>
            <a:r>
              <a:rPr lang="en-US" dirty="0"/>
              <a:t>State Tax Refunds</a:t>
            </a:r>
          </a:p>
          <a:p>
            <a:pPr marL="1722095" lvl="2" indent="-457200">
              <a:buFont typeface="Wingdings" panose="05000000000000000000" pitchFamily="2" charset="2"/>
              <a:buChar char="§"/>
            </a:pPr>
            <a:r>
              <a:rPr lang="en-US" dirty="0"/>
              <a:t>Federal Income Tx</a:t>
            </a:r>
          </a:p>
          <a:p>
            <a:pPr marL="1722095" lvl="2" indent="-457200">
              <a:buFont typeface="Wingdings" panose="05000000000000000000" pitchFamily="2" charset="2"/>
              <a:buChar char="§"/>
            </a:pPr>
            <a:r>
              <a:rPr lang="en-US" dirty="0"/>
              <a:t>ATAA Payments</a:t>
            </a:r>
          </a:p>
          <a:p>
            <a:pPr marL="1722095" lvl="2" indent="-457200">
              <a:buFont typeface="Wingdings" panose="05000000000000000000" pitchFamily="2" charset="2"/>
              <a:buChar char="§"/>
            </a:pPr>
            <a:r>
              <a:rPr lang="en-US" dirty="0"/>
              <a:t>Taxable Grants</a:t>
            </a:r>
          </a:p>
          <a:p>
            <a:pPr marL="1722095" lvl="2" indent="-457200">
              <a:buFont typeface="Wingdings" panose="05000000000000000000" pitchFamily="2" charset="2"/>
              <a:buChar char="§"/>
            </a:pPr>
            <a:r>
              <a:rPr lang="en-US" dirty="0"/>
              <a:t>Agriculture Payments</a:t>
            </a:r>
          </a:p>
        </p:txBody>
      </p:sp>
      <p:sp>
        <p:nvSpPr>
          <p:cNvPr id="9" name="Rectangle 8">
            <a:extLst>
              <a:ext uri="{FF2B5EF4-FFF2-40B4-BE49-F238E27FC236}">
                <a16:creationId xmlns:a16="http://schemas.microsoft.com/office/drawing/2014/main" id="{06A58A86-A028-4A4A-8495-18E4D7DF0CEA}"/>
              </a:ext>
            </a:extLst>
          </p:cNvPr>
          <p:cNvSpPr/>
          <p:nvPr/>
        </p:nvSpPr>
        <p:spPr>
          <a:xfrm>
            <a:off x="8710787" y="1386253"/>
            <a:ext cx="3132767" cy="2339102"/>
          </a:xfrm>
          <a:prstGeom prst="rect">
            <a:avLst/>
          </a:prstGeom>
        </p:spPr>
        <p:txBody>
          <a:bodyPr wrap="square">
            <a:spAutoFit/>
          </a:bodyPr>
          <a:lstStyle/>
          <a:p>
            <a:pPr marL="807695" lvl="1">
              <a:lnSpc>
                <a:spcPct val="100000"/>
              </a:lnSpc>
              <a:spcAft>
                <a:spcPts val="1200"/>
              </a:spcAft>
            </a:pPr>
            <a:r>
              <a:rPr lang="en-US" sz="2800" dirty="0"/>
              <a:t>S</a:t>
            </a:r>
          </a:p>
          <a:p>
            <a:pPr marL="1264895" lvl="1" indent="-457200">
              <a:lnSpc>
                <a:spcPct val="100000"/>
              </a:lnSpc>
              <a:buFont typeface="Wingdings" panose="05000000000000000000" pitchFamily="2" charset="2"/>
              <a:buChar char="§"/>
            </a:pPr>
            <a:r>
              <a:rPr lang="en-US" dirty="0"/>
              <a:t>Vendor</a:t>
            </a:r>
          </a:p>
          <a:p>
            <a:pPr marL="1264895" lvl="1" indent="-457200">
              <a:lnSpc>
                <a:spcPct val="100000"/>
              </a:lnSpc>
              <a:buFont typeface="Wingdings" panose="05000000000000000000" pitchFamily="2" charset="2"/>
              <a:buChar char="§"/>
            </a:pPr>
            <a:r>
              <a:rPr lang="en-US" dirty="0"/>
              <a:t>Vendor Name</a:t>
            </a:r>
          </a:p>
          <a:p>
            <a:pPr marL="1264895" lvl="1" indent="-457200">
              <a:lnSpc>
                <a:spcPct val="100000"/>
              </a:lnSpc>
              <a:buFont typeface="Wingdings" panose="05000000000000000000" pitchFamily="2" charset="2"/>
              <a:buChar char="§"/>
            </a:pPr>
            <a:r>
              <a:rPr lang="en-US" dirty="0"/>
              <a:t>Tax ID</a:t>
            </a:r>
          </a:p>
          <a:p>
            <a:pPr marL="1264895" lvl="1" indent="-457200">
              <a:lnSpc>
                <a:spcPct val="100000"/>
              </a:lnSpc>
              <a:buFont typeface="Wingdings" panose="05000000000000000000" pitchFamily="2" charset="2"/>
              <a:buChar char="§"/>
            </a:pPr>
            <a:r>
              <a:rPr lang="en-US" dirty="0"/>
              <a:t>Gross Proceeds</a:t>
            </a:r>
          </a:p>
          <a:p>
            <a:pPr marL="1264895" lvl="1" indent="-457200">
              <a:lnSpc>
                <a:spcPct val="100000"/>
              </a:lnSpc>
              <a:buFont typeface="Wingdings" panose="05000000000000000000" pitchFamily="2" charset="2"/>
              <a:buChar char="§"/>
            </a:pPr>
            <a:r>
              <a:rPr lang="en-US" dirty="0"/>
              <a:t>Buyer’s Real Estate Tax</a:t>
            </a:r>
          </a:p>
        </p:txBody>
      </p:sp>
      <p:sp>
        <p:nvSpPr>
          <p:cNvPr id="10" name="Rectangle 9">
            <a:extLst>
              <a:ext uri="{FF2B5EF4-FFF2-40B4-BE49-F238E27FC236}">
                <a16:creationId xmlns:a16="http://schemas.microsoft.com/office/drawing/2014/main" id="{B52CF4C9-98BF-4C78-8ADA-D87AA29ED554}"/>
              </a:ext>
            </a:extLst>
          </p:cNvPr>
          <p:cNvSpPr/>
          <p:nvPr/>
        </p:nvSpPr>
        <p:spPr>
          <a:xfrm>
            <a:off x="-312242" y="1402860"/>
            <a:ext cx="3132767" cy="3447098"/>
          </a:xfrm>
          <a:prstGeom prst="rect">
            <a:avLst/>
          </a:prstGeom>
        </p:spPr>
        <p:txBody>
          <a:bodyPr wrap="square">
            <a:spAutoFit/>
          </a:bodyPr>
          <a:lstStyle/>
          <a:p>
            <a:pPr marL="807695" lvl="1">
              <a:lnSpc>
                <a:spcPct val="100000"/>
              </a:lnSpc>
              <a:spcAft>
                <a:spcPts val="1200"/>
              </a:spcAft>
            </a:pPr>
            <a:r>
              <a:rPr lang="en-US" sz="2800" dirty="0"/>
              <a:t>NEC</a:t>
            </a:r>
          </a:p>
          <a:p>
            <a:pPr marL="1264895" lvl="1" indent="-457200">
              <a:lnSpc>
                <a:spcPct val="100000"/>
              </a:lnSpc>
              <a:buFont typeface="Wingdings" panose="05000000000000000000" pitchFamily="2" charset="2"/>
              <a:buChar char="§"/>
            </a:pPr>
            <a:r>
              <a:rPr lang="en-US" dirty="0"/>
              <a:t>Vendor</a:t>
            </a:r>
          </a:p>
          <a:p>
            <a:pPr marL="1264895" lvl="1" indent="-457200">
              <a:lnSpc>
                <a:spcPct val="100000"/>
              </a:lnSpc>
              <a:buFont typeface="Wingdings" panose="05000000000000000000" pitchFamily="2" charset="2"/>
              <a:buChar char="§"/>
            </a:pPr>
            <a:r>
              <a:rPr lang="en-US" dirty="0"/>
              <a:t>Tax ID</a:t>
            </a:r>
          </a:p>
          <a:p>
            <a:pPr marL="1264895" lvl="1" indent="-457200">
              <a:lnSpc>
                <a:spcPct val="100000"/>
              </a:lnSpc>
              <a:buFont typeface="Wingdings" panose="05000000000000000000" pitchFamily="2" charset="2"/>
              <a:buChar char="§"/>
            </a:pPr>
            <a:r>
              <a:rPr lang="en-US" dirty="0"/>
              <a:t>Non Employee Compensation</a:t>
            </a:r>
          </a:p>
          <a:p>
            <a:pPr marL="1264895" lvl="1" indent="-457200">
              <a:lnSpc>
                <a:spcPct val="100000"/>
              </a:lnSpc>
              <a:buFont typeface="Wingdings" panose="05000000000000000000" pitchFamily="2" charset="2"/>
              <a:buChar char="§"/>
            </a:pPr>
            <a:r>
              <a:rPr lang="en-US" dirty="0"/>
              <a:t>Federal Tax Withheld</a:t>
            </a:r>
          </a:p>
          <a:p>
            <a:pPr marL="1264895" lvl="1" indent="-457200">
              <a:lnSpc>
                <a:spcPct val="100000"/>
              </a:lnSpc>
              <a:buFont typeface="Wingdings" panose="05000000000000000000" pitchFamily="2" charset="2"/>
              <a:buChar char="§"/>
            </a:pPr>
            <a:r>
              <a:rPr lang="en-US" dirty="0"/>
              <a:t>State Tax Withheld</a:t>
            </a:r>
          </a:p>
          <a:p>
            <a:pPr marL="1264895" lvl="1" indent="-457200">
              <a:lnSpc>
                <a:spcPct val="100000"/>
              </a:lnSpc>
              <a:buFont typeface="Wingdings" panose="05000000000000000000" pitchFamily="2" charset="2"/>
              <a:buChar char="§"/>
            </a:pPr>
            <a:r>
              <a:rPr lang="en-US" dirty="0"/>
              <a:t>State Income</a:t>
            </a:r>
          </a:p>
          <a:p>
            <a:pPr marL="1264895" lvl="1" indent="-457200">
              <a:lnSpc>
                <a:spcPct val="100000"/>
              </a:lnSpc>
              <a:buFont typeface="Wingdings" panose="05000000000000000000" pitchFamily="2" charset="2"/>
              <a:buChar char="§"/>
            </a:pPr>
            <a:r>
              <a:rPr lang="en-US" dirty="0"/>
              <a:t>State Tax ID</a:t>
            </a:r>
          </a:p>
        </p:txBody>
      </p:sp>
    </p:spTree>
    <p:extLst>
      <p:ext uri="{BB962C8B-B14F-4D97-AF65-F5344CB8AC3E}">
        <p14:creationId xmlns:p14="http://schemas.microsoft.com/office/powerpoint/2010/main" val="1325154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FDA6B-A545-4832-835A-9125A959DE2A}"/>
              </a:ext>
            </a:extLst>
          </p:cNvPr>
          <p:cNvSpPr>
            <a:spLocks noGrp="1"/>
          </p:cNvSpPr>
          <p:nvPr>
            <p:ph type="body" sz="quarter" idx="4294967295"/>
          </p:nvPr>
        </p:nvSpPr>
        <p:spPr>
          <a:xfrm>
            <a:off x="646546" y="442191"/>
            <a:ext cx="9885363" cy="812800"/>
          </a:xfrm>
        </p:spPr>
        <p:txBody>
          <a:bodyPr>
            <a:normAutofit/>
          </a:bodyPr>
          <a:lstStyle/>
          <a:p>
            <a:r>
              <a:rPr lang="en-US" sz="4300" b="0" dirty="0">
                <a:solidFill>
                  <a:srgbClr val="1D3555"/>
                </a:solidFill>
                <a:latin typeface="+mj-lt"/>
                <a:ea typeface="Source Sans Pro Light" panose="020B0403030403020204" pitchFamily="34" charset="0"/>
              </a:rPr>
              <a:t>Agenda</a:t>
            </a:r>
          </a:p>
        </p:txBody>
      </p:sp>
      <p:sp>
        <p:nvSpPr>
          <p:cNvPr id="3" name="Text Placeholder 2">
            <a:extLst>
              <a:ext uri="{FF2B5EF4-FFF2-40B4-BE49-F238E27FC236}">
                <a16:creationId xmlns:a16="http://schemas.microsoft.com/office/drawing/2014/main" id="{8E8C6956-B2BC-42E4-A468-5C30D40AB215}"/>
              </a:ext>
            </a:extLst>
          </p:cNvPr>
          <p:cNvSpPr>
            <a:spLocks noGrp="1"/>
          </p:cNvSpPr>
          <p:nvPr>
            <p:ph type="body" sz="quarter" idx="4294967295"/>
          </p:nvPr>
        </p:nvSpPr>
        <p:spPr>
          <a:xfrm>
            <a:off x="646545" y="1360170"/>
            <a:ext cx="11204795" cy="4278630"/>
          </a:xfrm>
        </p:spPr>
        <p:txBody>
          <a:bodyPr>
            <a:noAutofit/>
          </a:bodyPr>
          <a:lstStyle/>
          <a:p>
            <a:pPr marL="457200" indent="-457200">
              <a:buClr>
                <a:srgbClr val="4B4B4B"/>
              </a:buClr>
              <a:buFont typeface="Wingdings" panose="05000000000000000000" pitchFamily="2" charset="2"/>
              <a:buChar char="§"/>
            </a:pPr>
            <a:r>
              <a:rPr lang="en-US" sz="2800" dirty="0">
                <a:solidFill>
                  <a:srgbClr val="4B4B4B"/>
                </a:solidFill>
              </a:rPr>
              <a:t>Forms and Documentation</a:t>
            </a:r>
          </a:p>
          <a:p>
            <a:pPr marL="457200" indent="-457200">
              <a:buClr>
                <a:srgbClr val="4B4B4B"/>
              </a:buClr>
              <a:buFont typeface="Wingdings" panose="05000000000000000000" pitchFamily="2" charset="2"/>
              <a:buChar char="§"/>
            </a:pPr>
            <a:r>
              <a:rPr lang="en-US" sz="2800" dirty="0">
                <a:solidFill>
                  <a:srgbClr val="4B4B4B"/>
                </a:solidFill>
              </a:rPr>
              <a:t>AP – 1099 Processing – Batch setup and Settings</a:t>
            </a:r>
          </a:p>
          <a:p>
            <a:pPr marL="457200" indent="-457200">
              <a:buClr>
                <a:srgbClr val="4B4B4B"/>
              </a:buClr>
              <a:buFont typeface="Wingdings" panose="05000000000000000000" pitchFamily="2" charset="2"/>
              <a:buChar char="§"/>
            </a:pPr>
            <a:r>
              <a:rPr lang="en-US" sz="2800" dirty="0">
                <a:solidFill>
                  <a:srgbClr val="4B4B4B"/>
                </a:solidFill>
              </a:rPr>
              <a:t>Invoices</a:t>
            </a:r>
          </a:p>
          <a:p>
            <a:pPr marL="457200" indent="-457200">
              <a:buClr>
                <a:srgbClr val="4B4B4B"/>
              </a:buClr>
              <a:buFont typeface="Wingdings" panose="05000000000000000000" pitchFamily="2" charset="2"/>
              <a:buChar char="§"/>
            </a:pPr>
            <a:r>
              <a:rPr lang="en-US" sz="2800" dirty="0">
                <a:solidFill>
                  <a:srgbClr val="4B4B4B"/>
                </a:solidFill>
              </a:rPr>
              <a:t>Edit</a:t>
            </a:r>
          </a:p>
          <a:p>
            <a:pPr marL="457200" indent="-457200">
              <a:buClr>
                <a:srgbClr val="4B4B4B"/>
              </a:buClr>
              <a:buFont typeface="Wingdings" panose="05000000000000000000" pitchFamily="2" charset="2"/>
              <a:buChar char="§"/>
            </a:pPr>
            <a:r>
              <a:rPr lang="en-US" sz="2800" dirty="0">
                <a:solidFill>
                  <a:srgbClr val="4B4B4B"/>
                </a:solidFill>
              </a:rPr>
              <a:t>Proof List</a:t>
            </a:r>
          </a:p>
          <a:p>
            <a:pPr marL="457200" indent="-457200">
              <a:buClr>
                <a:srgbClr val="4B4B4B"/>
              </a:buClr>
              <a:buFont typeface="Wingdings" panose="05000000000000000000" pitchFamily="2" charset="2"/>
              <a:buChar char="§"/>
            </a:pPr>
            <a:r>
              <a:rPr lang="en-US" sz="2800" dirty="0">
                <a:solidFill>
                  <a:srgbClr val="4B4B4B"/>
                </a:solidFill>
              </a:rPr>
              <a:t>Forms</a:t>
            </a:r>
          </a:p>
          <a:p>
            <a:pPr marL="457200" indent="-457200">
              <a:buClr>
                <a:srgbClr val="4B4B4B"/>
              </a:buClr>
              <a:buFont typeface="Wingdings" panose="05000000000000000000" pitchFamily="2" charset="2"/>
              <a:buChar char="§"/>
            </a:pPr>
            <a:r>
              <a:rPr lang="en-US" sz="2800" dirty="0">
                <a:solidFill>
                  <a:srgbClr val="4B4B4B"/>
                </a:solidFill>
              </a:rPr>
              <a:t>Export</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lang="en-US" sz="2800" dirty="0">
              <a:solidFill>
                <a:srgbClr val="1D3555"/>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376011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FDA6B-A545-4832-835A-9125A959DE2A}"/>
              </a:ext>
            </a:extLst>
          </p:cNvPr>
          <p:cNvSpPr>
            <a:spLocks noGrp="1"/>
          </p:cNvSpPr>
          <p:nvPr>
            <p:ph idx="1"/>
          </p:nvPr>
        </p:nvSpPr>
        <p:spPr>
          <a:xfrm>
            <a:off x="844062" y="271972"/>
            <a:ext cx="11347938" cy="656205"/>
          </a:xfrm>
        </p:spPr>
        <p:txBody>
          <a:bodyPr/>
          <a:lstStyle/>
          <a:p>
            <a:pPr marL="0" indent="0">
              <a:buNone/>
            </a:pPr>
            <a:r>
              <a:rPr lang="en-US" sz="4000" dirty="0">
                <a:latin typeface="+mj-lt"/>
              </a:rPr>
              <a:t>Print</a:t>
            </a:r>
          </a:p>
        </p:txBody>
      </p:sp>
      <p:sp>
        <p:nvSpPr>
          <p:cNvPr id="3" name="Text Placeholder 2">
            <a:extLst>
              <a:ext uri="{FF2B5EF4-FFF2-40B4-BE49-F238E27FC236}">
                <a16:creationId xmlns:a16="http://schemas.microsoft.com/office/drawing/2014/main" id="{8E8C6956-B2BC-42E4-A468-5C30D40AB215}"/>
              </a:ext>
            </a:extLst>
          </p:cNvPr>
          <p:cNvSpPr>
            <a:spLocks noGrp="1"/>
          </p:cNvSpPr>
          <p:nvPr>
            <p:ph type="body" sz="quarter" idx="4294967295"/>
          </p:nvPr>
        </p:nvSpPr>
        <p:spPr>
          <a:xfrm>
            <a:off x="844062" y="1136650"/>
            <a:ext cx="6300316" cy="3511550"/>
          </a:xfrm>
        </p:spPr>
        <p:txBody>
          <a:bodyPr>
            <a:normAutofit/>
          </a:bodyPr>
          <a:lstStyle/>
          <a:p>
            <a:pPr lvl="1"/>
            <a:r>
              <a:rPr lang="en-US" sz="2800" dirty="0"/>
              <a:t>Select the 1099 Type</a:t>
            </a:r>
          </a:p>
          <a:p>
            <a:pPr lvl="1"/>
            <a:r>
              <a:rPr lang="en-US" sz="2800" dirty="0"/>
              <a:t>Set Line Spacing to 3 to start.  That is the spacing we test forms against to allow the forms to be moved up or down.</a:t>
            </a:r>
          </a:p>
          <a:p>
            <a:pPr lvl="2"/>
            <a:r>
              <a:rPr lang="en-US" sz="2600" dirty="0"/>
              <a:t>Default is 1 but 3 should be the expected setting.</a:t>
            </a:r>
          </a:p>
          <a:p>
            <a:pPr lvl="1"/>
            <a:r>
              <a:rPr lang="en-US" sz="2800" dirty="0"/>
              <a:t>ONLY use approved forms.</a:t>
            </a:r>
          </a:p>
          <a:p>
            <a:endParaRPr lang="en-US" dirty="0"/>
          </a:p>
        </p:txBody>
      </p:sp>
      <p:pic>
        <p:nvPicPr>
          <p:cNvPr id="6" name="Picture 5" descr="Graphical user interface, text, application, email&#10;&#10;Description automatically generated">
            <a:extLst>
              <a:ext uri="{FF2B5EF4-FFF2-40B4-BE49-F238E27FC236}">
                <a16:creationId xmlns:a16="http://schemas.microsoft.com/office/drawing/2014/main" id="{1083BE75-8C21-ED3C-92E8-9679A30B76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7943" y="3306194"/>
            <a:ext cx="3979143" cy="2383405"/>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582DA882-3D58-01D3-0DDA-6D8033486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7943" y="414033"/>
            <a:ext cx="3979143" cy="2492453"/>
          </a:xfrm>
          <a:prstGeom prst="rect">
            <a:avLst/>
          </a:prstGeom>
        </p:spPr>
      </p:pic>
    </p:spTree>
    <p:extLst>
      <p:ext uri="{BB962C8B-B14F-4D97-AF65-F5344CB8AC3E}">
        <p14:creationId xmlns:p14="http://schemas.microsoft.com/office/powerpoint/2010/main" val="1195170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FDA6B-A545-4832-835A-9125A959DE2A}"/>
              </a:ext>
            </a:extLst>
          </p:cNvPr>
          <p:cNvSpPr>
            <a:spLocks noGrp="1"/>
          </p:cNvSpPr>
          <p:nvPr>
            <p:ph idx="1"/>
          </p:nvPr>
        </p:nvSpPr>
        <p:spPr>
          <a:xfrm>
            <a:off x="669924" y="206520"/>
            <a:ext cx="11522076" cy="656205"/>
          </a:xfrm>
        </p:spPr>
        <p:txBody>
          <a:bodyPr/>
          <a:lstStyle/>
          <a:p>
            <a:pPr marL="0" indent="0">
              <a:buNone/>
            </a:pPr>
            <a:r>
              <a:rPr lang="en-US" sz="4000" dirty="0">
                <a:latin typeface="+mj-lt"/>
              </a:rPr>
              <a:t>Forms</a:t>
            </a:r>
          </a:p>
        </p:txBody>
      </p:sp>
      <p:sp>
        <p:nvSpPr>
          <p:cNvPr id="3" name="Text Placeholder 2">
            <a:extLst>
              <a:ext uri="{FF2B5EF4-FFF2-40B4-BE49-F238E27FC236}">
                <a16:creationId xmlns:a16="http://schemas.microsoft.com/office/drawing/2014/main" id="{8E8C6956-B2BC-42E4-A468-5C30D40AB215}"/>
              </a:ext>
            </a:extLst>
          </p:cNvPr>
          <p:cNvSpPr>
            <a:spLocks noGrp="1"/>
          </p:cNvSpPr>
          <p:nvPr>
            <p:ph type="body" sz="quarter" idx="4294967295"/>
          </p:nvPr>
        </p:nvSpPr>
        <p:spPr>
          <a:xfrm>
            <a:off x="572758" y="1126357"/>
            <a:ext cx="3737986" cy="3511550"/>
          </a:xfrm>
        </p:spPr>
        <p:txBody>
          <a:bodyPr>
            <a:normAutofit/>
          </a:bodyPr>
          <a:lstStyle/>
          <a:p>
            <a:pPr marL="0" lvl="1" indent="0">
              <a:buNone/>
            </a:pPr>
            <a:r>
              <a:rPr lang="en-US" sz="3200" dirty="0"/>
              <a:t>Print a form to plain paper and hold up to the light to check alignment before printing all of them. Check both top and bottom forms</a:t>
            </a:r>
            <a:r>
              <a:rPr lang="en-US" sz="2400" dirty="0"/>
              <a:t>.</a:t>
            </a:r>
          </a:p>
        </p:txBody>
      </p:sp>
      <p:pic>
        <p:nvPicPr>
          <p:cNvPr id="4" name="Picture 3">
            <a:extLst>
              <a:ext uri="{FF2B5EF4-FFF2-40B4-BE49-F238E27FC236}">
                <a16:creationId xmlns:a16="http://schemas.microsoft.com/office/drawing/2014/main" id="{98D265C0-CFD1-4D6C-A3B7-738C4D1BD1C9}"/>
              </a:ext>
            </a:extLst>
          </p:cNvPr>
          <p:cNvPicPr>
            <a:picLocks noChangeAspect="1"/>
          </p:cNvPicPr>
          <p:nvPr/>
        </p:nvPicPr>
        <p:blipFill>
          <a:blip r:embed="rId2"/>
          <a:stretch>
            <a:fillRect/>
          </a:stretch>
        </p:blipFill>
        <p:spPr>
          <a:xfrm>
            <a:off x="4310744" y="1126357"/>
            <a:ext cx="7539658" cy="3198865"/>
          </a:xfrm>
          <a:prstGeom prst="rect">
            <a:avLst/>
          </a:prstGeom>
        </p:spPr>
      </p:pic>
    </p:spTree>
    <p:extLst>
      <p:ext uri="{BB962C8B-B14F-4D97-AF65-F5344CB8AC3E}">
        <p14:creationId xmlns:p14="http://schemas.microsoft.com/office/powerpoint/2010/main" val="1791167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FDA6B-A545-4832-835A-9125A959DE2A}"/>
              </a:ext>
            </a:extLst>
          </p:cNvPr>
          <p:cNvSpPr>
            <a:spLocks noGrp="1"/>
          </p:cNvSpPr>
          <p:nvPr>
            <p:ph idx="1"/>
          </p:nvPr>
        </p:nvSpPr>
        <p:spPr>
          <a:xfrm>
            <a:off x="669924" y="216568"/>
            <a:ext cx="11522076" cy="656205"/>
          </a:xfrm>
        </p:spPr>
        <p:txBody>
          <a:bodyPr/>
          <a:lstStyle/>
          <a:p>
            <a:pPr marL="0" indent="0">
              <a:buNone/>
            </a:pPr>
            <a:r>
              <a:rPr lang="en-US" sz="4000" dirty="0">
                <a:latin typeface="+mj-lt"/>
              </a:rPr>
              <a:t>1099 Forms</a:t>
            </a:r>
          </a:p>
        </p:txBody>
      </p:sp>
      <p:sp>
        <p:nvSpPr>
          <p:cNvPr id="3" name="Text Placeholder 2">
            <a:extLst>
              <a:ext uri="{FF2B5EF4-FFF2-40B4-BE49-F238E27FC236}">
                <a16:creationId xmlns:a16="http://schemas.microsoft.com/office/drawing/2014/main" id="{8E8C6956-B2BC-42E4-A468-5C30D40AB215}"/>
              </a:ext>
            </a:extLst>
          </p:cNvPr>
          <p:cNvSpPr>
            <a:spLocks noGrp="1"/>
          </p:cNvSpPr>
          <p:nvPr>
            <p:ph type="body" sz="quarter" idx="4294967295"/>
          </p:nvPr>
        </p:nvSpPr>
        <p:spPr>
          <a:xfrm>
            <a:off x="669924" y="964643"/>
            <a:ext cx="10614375" cy="4923692"/>
          </a:xfrm>
        </p:spPr>
        <p:txBody>
          <a:bodyPr>
            <a:normAutofit/>
          </a:bodyPr>
          <a:lstStyle/>
          <a:p>
            <a:r>
              <a:rPr lang="en-US" sz="3000" dirty="0">
                <a:solidFill>
                  <a:srgbClr val="4B4B4B"/>
                </a:solidFill>
              </a:rPr>
              <a:t>1099-NEC</a:t>
            </a:r>
          </a:p>
          <a:p>
            <a:r>
              <a:rPr lang="en-US" sz="3000" dirty="0">
                <a:solidFill>
                  <a:srgbClr val="4B4B4B"/>
                </a:solidFill>
              </a:rPr>
              <a:t>1099-Misc</a:t>
            </a:r>
          </a:p>
          <a:p>
            <a:r>
              <a:rPr lang="en-US" sz="3000" dirty="0">
                <a:solidFill>
                  <a:srgbClr val="4B4B4B"/>
                </a:solidFill>
              </a:rPr>
              <a:t>1099-G</a:t>
            </a:r>
          </a:p>
          <a:p>
            <a:r>
              <a:rPr lang="en-US" sz="3000" dirty="0">
                <a:solidFill>
                  <a:srgbClr val="4B4B4B"/>
                </a:solidFill>
              </a:rPr>
              <a:t>1099-Int</a:t>
            </a:r>
          </a:p>
          <a:p>
            <a:r>
              <a:rPr lang="en-US" sz="3000" dirty="0">
                <a:solidFill>
                  <a:srgbClr val="4B4B4B"/>
                </a:solidFill>
              </a:rPr>
              <a:t>1099-S</a:t>
            </a:r>
          </a:p>
          <a:p>
            <a:r>
              <a:rPr lang="en-US" sz="3000" dirty="0">
                <a:solidFill>
                  <a:srgbClr val="4B4B4B"/>
                </a:solidFill>
              </a:rPr>
              <a:t>1099-R – Processed in Payroll</a:t>
            </a:r>
          </a:p>
          <a:p>
            <a:endParaRPr lang="en-US" dirty="0"/>
          </a:p>
        </p:txBody>
      </p:sp>
    </p:spTree>
    <p:extLst>
      <p:ext uri="{BB962C8B-B14F-4D97-AF65-F5344CB8AC3E}">
        <p14:creationId xmlns:p14="http://schemas.microsoft.com/office/powerpoint/2010/main" val="1756985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B870-E1C3-0532-D006-7F0EDA67465F}"/>
              </a:ext>
            </a:extLst>
          </p:cNvPr>
          <p:cNvSpPr>
            <a:spLocks noGrp="1"/>
          </p:cNvSpPr>
          <p:nvPr>
            <p:ph type="title"/>
          </p:nvPr>
        </p:nvSpPr>
        <p:spPr/>
        <p:txBody>
          <a:bodyPr/>
          <a:lstStyle/>
          <a:p>
            <a:r>
              <a:rPr lang="en-US" sz="4000" dirty="0">
                <a:solidFill>
                  <a:schemeClr val="tx1"/>
                </a:solidFill>
                <a:latin typeface="+mj-lt"/>
                <a:ea typeface="Source Sans Pro" panose="020B0503030403020204" pitchFamily="34" charset="0"/>
              </a:rPr>
              <a:t>1099 Copy A</a:t>
            </a:r>
          </a:p>
        </p:txBody>
      </p:sp>
      <p:sp>
        <p:nvSpPr>
          <p:cNvPr id="3" name="Content Placeholder 2">
            <a:extLst>
              <a:ext uri="{FF2B5EF4-FFF2-40B4-BE49-F238E27FC236}">
                <a16:creationId xmlns:a16="http://schemas.microsoft.com/office/drawing/2014/main" id="{F1D77CD7-9AF6-42F5-3CBA-4FA1FDBB8DED}"/>
              </a:ext>
            </a:extLst>
          </p:cNvPr>
          <p:cNvSpPr>
            <a:spLocks noGrp="1"/>
          </p:cNvSpPr>
          <p:nvPr>
            <p:ph idx="1"/>
          </p:nvPr>
        </p:nvSpPr>
        <p:spPr/>
        <p:txBody>
          <a:bodyPr/>
          <a:lstStyle/>
          <a:p>
            <a:r>
              <a:rPr lang="en-US" sz="2400" b="1" dirty="0">
                <a:solidFill>
                  <a:srgbClr val="4B4B4B"/>
                </a:solidFill>
              </a:rPr>
              <a:t>Note about Forms printed – Springbrook does not test line ups to print on the </a:t>
            </a:r>
            <a:r>
              <a:rPr lang="en-US" sz="2400" b="1" dirty="0">
                <a:solidFill>
                  <a:schemeClr val="bg2"/>
                </a:solidFill>
              </a:rPr>
              <a:t>red printed form</a:t>
            </a:r>
            <a:r>
              <a:rPr lang="en-US" sz="2400" b="1" dirty="0">
                <a:solidFill>
                  <a:srgbClr val="4B4B4B"/>
                </a:solidFill>
              </a:rPr>
              <a:t>.  If you print these forms, you may need to do some adjusting to print on them.  We expect all clients to electronically file rather than file on paper.</a:t>
            </a:r>
          </a:p>
          <a:p>
            <a:endParaRPr lang="en-US" dirty="0"/>
          </a:p>
        </p:txBody>
      </p:sp>
      <p:sp>
        <p:nvSpPr>
          <p:cNvPr id="5" name="Slide Number Placeholder 4">
            <a:extLst>
              <a:ext uri="{FF2B5EF4-FFF2-40B4-BE49-F238E27FC236}">
                <a16:creationId xmlns:a16="http://schemas.microsoft.com/office/drawing/2014/main" id="{B66E99CF-E236-57CA-404C-53A7F9EA1644}"/>
              </a:ext>
            </a:extLst>
          </p:cNvPr>
          <p:cNvSpPr>
            <a:spLocks noGrp="1"/>
          </p:cNvSpPr>
          <p:nvPr>
            <p:ph type="sldNum" sz="quarter" idx="12"/>
          </p:nvPr>
        </p:nvSpPr>
        <p:spPr/>
        <p:txBody>
          <a:bodyPr/>
          <a:lstStyle/>
          <a:p>
            <a:fld id="{6FE306A7-A228-4E07-8D4E-C1DA2C3F3993}" type="slidenum">
              <a:rPr lang="en-US" smtClean="0"/>
              <a:pPr/>
              <a:t>23</a:t>
            </a:fld>
            <a:endParaRPr lang="en-US" dirty="0"/>
          </a:p>
        </p:txBody>
      </p:sp>
    </p:spTree>
    <p:extLst>
      <p:ext uri="{BB962C8B-B14F-4D97-AF65-F5344CB8AC3E}">
        <p14:creationId xmlns:p14="http://schemas.microsoft.com/office/powerpoint/2010/main" val="4012217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FDA6B-A545-4832-835A-9125A959DE2A}"/>
              </a:ext>
            </a:extLst>
          </p:cNvPr>
          <p:cNvSpPr>
            <a:spLocks noGrp="1"/>
          </p:cNvSpPr>
          <p:nvPr>
            <p:ph idx="1"/>
          </p:nvPr>
        </p:nvSpPr>
        <p:spPr>
          <a:xfrm>
            <a:off x="669924" y="215342"/>
            <a:ext cx="11522076" cy="656205"/>
          </a:xfrm>
        </p:spPr>
        <p:txBody>
          <a:bodyPr/>
          <a:lstStyle/>
          <a:p>
            <a:pPr marL="0" indent="0">
              <a:buNone/>
            </a:pPr>
            <a:r>
              <a:rPr lang="en-US" sz="4000" dirty="0">
                <a:latin typeface="+mj-lt"/>
              </a:rPr>
              <a:t>Export</a:t>
            </a:r>
          </a:p>
        </p:txBody>
      </p:sp>
      <p:sp>
        <p:nvSpPr>
          <p:cNvPr id="3" name="Text Placeholder 2">
            <a:extLst>
              <a:ext uri="{FF2B5EF4-FFF2-40B4-BE49-F238E27FC236}">
                <a16:creationId xmlns:a16="http://schemas.microsoft.com/office/drawing/2014/main" id="{8E8C6956-B2BC-42E4-A468-5C30D40AB215}"/>
              </a:ext>
            </a:extLst>
          </p:cNvPr>
          <p:cNvSpPr>
            <a:spLocks noGrp="1"/>
          </p:cNvSpPr>
          <p:nvPr>
            <p:ph type="body" sz="quarter" idx="4294967295"/>
          </p:nvPr>
        </p:nvSpPr>
        <p:spPr>
          <a:xfrm>
            <a:off x="753626" y="871547"/>
            <a:ext cx="6903217" cy="4645580"/>
          </a:xfrm>
        </p:spPr>
        <p:txBody>
          <a:bodyPr>
            <a:normAutofit lnSpcReduction="10000"/>
          </a:bodyPr>
          <a:lstStyle/>
          <a:p>
            <a:pPr marL="457200" indent="-457200">
              <a:buClr>
                <a:srgbClr val="1D3555"/>
              </a:buClr>
              <a:buFont typeface="Wingdings" panose="05000000000000000000" pitchFamily="2" charset="2"/>
              <a:buChar char="§"/>
            </a:pPr>
            <a:r>
              <a:rPr lang="en-US" sz="2800" dirty="0">
                <a:solidFill>
                  <a:srgbClr val="4B4B4B"/>
                </a:solidFill>
              </a:rPr>
              <a:t>File will be created to import into the FIRE </a:t>
            </a:r>
            <a:r>
              <a:rPr lang="en-US" sz="2800">
                <a:solidFill>
                  <a:srgbClr val="4B4B4B"/>
                </a:solidFill>
              </a:rPr>
              <a:t>or IRIS </a:t>
            </a:r>
            <a:r>
              <a:rPr lang="en-US" sz="2800" dirty="0">
                <a:solidFill>
                  <a:srgbClr val="4B4B4B"/>
                </a:solidFill>
              </a:rPr>
              <a:t>system.</a:t>
            </a:r>
          </a:p>
          <a:p>
            <a:pPr marL="457200" indent="-457200">
              <a:buClr>
                <a:srgbClr val="1D3555"/>
              </a:buClr>
              <a:buFont typeface="Wingdings" panose="05000000000000000000" pitchFamily="2" charset="2"/>
              <a:buChar char="§"/>
            </a:pPr>
            <a:r>
              <a:rPr lang="en-US" sz="2800" dirty="0">
                <a:solidFill>
                  <a:srgbClr val="4B4B4B"/>
                </a:solidFill>
              </a:rPr>
              <a:t>You should have a TCC number and login.</a:t>
            </a:r>
          </a:p>
          <a:p>
            <a:pPr marL="457200" indent="-457200">
              <a:buClr>
                <a:srgbClr val="1D3555"/>
              </a:buClr>
              <a:buFont typeface="Wingdings" panose="05000000000000000000" pitchFamily="2" charset="2"/>
              <a:buChar char="§"/>
            </a:pPr>
            <a:r>
              <a:rPr lang="en-US" sz="2800" dirty="0">
                <a:solidFill>
                  <a:srgbClr val="4B4B4B"/>
                </a:solidFill>
              </a:rPr>
              <a:t>Springbrook may not know if your state allows combined state and federal but have made changes to only list states that are on the FIRE instructions to include states that are allowed.  </a:t>
            </a:r>
          </a:p>
          <a:p>
            <a:pPr marL="457200" indent="-457200">
              <a:buClr>
                <a:srgbClr val="1D3555"/>
              </a:buClr>
              <a:buFont typeface="Wingdings" panose="05000000000000000000" pitchFamily="2" charset="2"/>
              <a:buChar char="§"/>
            </a:pPr>
            <a:r>
              <a:rPr lang="en-US" sz="2800" dirty="0">
                <a:solidFill>
                  <a:srgbClr val="4B4B4B"/>
                </a:solidFill>
              </a:rPr>
              <a:t>That will exclude vendor state information for vendors in states that cannot be reported to the FIRE system as combined.  Federal information will be included.</a:t>
            </a:r>
          </a:p>
          <a:p>
            <a:endParaRPr lang="en-US" dirty="0"/>
          </a:p>
        </p:txBody>
      </p:sp>
      <p:pic>
        <p:nvPicPr>
          <p:cNvPr id="8" name="Picture 7">
            <a:extLst>
              <a:ext uri="{FF2B5EF4-FFF2-40B4-BE49-F238E27FC236}">
                <a16:creationId xmlns:a16="http://schemas.microsoft.com/office/drawing/2014/main" id="{D107F920-889B-C536-84A6-BB067C8734DE}"/>
              </a:ext>
            </a:extLst>
          </p:cNvPr>
          <p:cNvPicPr>
            <a:picLocks noChangeAspect="1"/>
          </p:cNvPicPr>
          <p:nvPr/>
        </p:nvPicPr>
        <p:blipFill>
          <a:blip r:embed="rId2"/>
          <a:stretch>
            <a:fillRect/>
          </a:stretch>
        </p:blipFill>
        <p:spPr>
          <a:xfrm>
            <a:off x="8367769" y="215342"/>
            <a:ext cx="3269664" cy="2880340"/>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28F93187-0D39-4D94-120A-FEC5771B0E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7769" y="3369732"/>
            <a:ext cx="3269664" cy="2065867"/>
          </a:xfrm>
          <a:prstGeom prst="rect">
            <a:avLst/>
          </a:prstGeom>
        </p:spPr>
      </p:pic>
    </p:spTree>
    <p:extLst>
      <p:ext uri="{BB962C8B-B14F-4D97-AF65-F5344CB8AC3E}">
        <p14:creationId xmlns:p14="http://schemas.microsoft.com/office/powerpoint/2010/main" val="3526982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FDA6B-A545-4832-835A-9125A959DE2A}"/>
              </a:ext>
            </a:extLst>
          </p:cNvPr>
          <p:cNvSpPr>
            <a:spLocks noGrp="1"/>
          </p:cNvSpPr>
          <p:nvPr>
            <p:ph idx="1"/>
          </p:nvPr>
        </p:nvSpPr>
        <p:spPr>
          <a:xfrm>
            <a:off x="709009" y="298733"/>
            <a:ext cx="11522076" cy="656205"/>
          </a:xfrm>
        </p:spPr>
        <p:txBody>
          <a:bodyPr>
            <a:normAutofit/>
          </a:bodyPr>
          <a:lstStyle/>
          <a:p>
            <a:pPr marL="0" indent="0">
              <a:buNone/>
            </a:pPr>
            <a:r>
              <a:rPr lang="en-US" sz="4000" dirty="0">
                <a:latin typeface="+mj-lt"/>
              </a:rPr>
              <a:t>End of Year Batch Numbers for Accounts Payable</a:t>
            </a:r>
          </a:p>
        </p:txBody>
      </p:sp>
      <p:sp>
        <p:nvSpPr>
          <p:cNvPr id="3" name="Text Placeholder 2">
            <a:extLst>
              <a:ext uri="{FF2B5EF4-FFF2-40B4-BE49-F238E27FC236}">
                <a16:creationId xmlns:a16="http://schemas.microsoft.com/office/drawing/2014/main" id="{8E8C6956-B2BC-42E4-A468-5C30D40AB215}"/>
              </a:ext>
            </a:extLst>
          </p:cNvPr>
          <p:cNvSpPr>
            <a:spLocks noGrp="1"/>
          </p:cNvSpPr>
          <p:nvPr>
            <p:ph type="body" sz="quarter" idx="4294967295"/>
          </p:nvPr>
        </p:nvSpPr>
        <p:spPr>
          <a:xfrm>
            <a:off x="1045028" y="1332941"/>
            <a:ext cx="9885363" cy="3511550"/>
          </a:xfrm>
        </p:spPr>
        <p:txBody>
          <a:bodyPr/>
          <a:lstStyle/>
          <a:p>
            <a:pPr marL="342900" indent="-342900">
              <a:buClr>
                <a:srgbClr val="1D3555"/>
              </a:buClr>
              <a:buFont typeface="Wingdings" panose="05000000000000000000" pitchFamily="2" charset="2"/>
              <a:buChar char="§"/>
            </a:pPr>
            <a:r>
              <a:rPr lang="en-US" dirty="0">
                <a:solidFill>
                  <a:srgbClr val="4B4B4B"/>
                </a:solidFill>
              </a:rPr>
              <a:t>Batch numbers and years are not important for Accounts Payable checks.  The batch number will not affect the 1099 information generated.  </a:t>
            </a:r>
          </a:p>
          <a:p>
            <a:pPr marL="342900" indent="-342900">
              <a:buClr>
                <a:srgbClr val="1D3555"/>
              </a:buClr>
              <a:buFont typeface="Wingdings" panose="05000000000000000000" pitchFamily="2" charset="2"/>
              <a:buChar char="§"/>
            </a:pPr>
            <a:r>
              <a:rPr lang="en-US" dirty="0">
                <a:solidFill>
                  <a:srgbClr val="4B4B4B"/>
                </a:solidFill>
              </a:rPr>
              <a:t>Check dates are the critical item to get 1099 information processed to the correct calendar year.</a:t>
            </a:r>
          </a:p>
          <a:p>
            <a:pPr marL="342900" indent="-342900">
              <a:buClr>
                <a:srgbClr val="1D3555"/>
              </a:buClr>
              <a:buFont typeface="Wingdings" panose="05000000000000000000" pitchFamily="2" charset="2"/>
              <a:buChar char="§"/>
            </a:pPr>
            <a:r>
              <a:rPr lang="en-US" dirty="0">
                <a:solidFill>
                  <a:srgbClr val="4B4B4B"/>
                </a:solidFill>
              </a:rPr>
              <a:t>Update Check dates and numbers utility in Bank Reconciliation &gt; Utilities exists in versions 7.15+ to allow users to change check dates and numbers without Springbrook intervention.</a:t>
            </a:r>
          </a:p>
        </p:txBody>
      </p:sp>
    </p:spTree>
    <p:extLst>
      <p:ext uri="{BB962C8B-B14F-4D97-AF65-F5344CB8AC3E}">
        <p14:creationId xmlns:p14="http://schemas.microsoft.com/office/powerpoint/2010/main" val="3051572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EE90D-C420-4F31-BF60-843673BAA094}"/>
              </a:ext>
            </a:extLst>
          </p:cNvPr>
          <p:cNvSpPr>
            <a:spLocks noGrp="1"/>
          </p:cNvSpPr>
          <p:nvPr>
            <p:ph type="title"/>
          </p:nvPr>
        </p:nvSpPr>
        <p:spPr/>
        <p:txBody>
          <a:bodyPr/>
          <a:lstStyle/>
          <a:p>
            <a:pPr algn="ctr"/>
            <a:r>
              <a:rPr lang="en-US" b="1" dirty="0"/>
              <a:t>Join Us on Community</a:t>
            </a:r>
          </a:p>
        </p:txBody>
      </p:sp>
      <p:sp>
        <p:nvSpPr>
          <p:cNvPr id="4" name="Slide Number Placeholder 3">
            <a:extLst>
              <a:ext uri="{FF2B5EF4-FFF2-40B4-BE49-F238E27FC236}">
                <a16:creationId xmlns:a16="http://schemas.microsoft.com/office/drawing/2014/main" id="{B21E83D5-B567-4901-9388-D2539F3A5B05}"/>
              </a:ext>
            </a:extLst>
          </p:cNvPr>
          <p:cNvSpPr>
            <a:spLocks noGrp="1"/>
          </p:cNvSpPr>
          <p:nvPr>
            <p:ph type="sldNum" sz="quarter" idx="12"/>
          </p:nvPr>
        </p:nvSpPr>
        <p:spPr/>
        <p:txBody>
          <a:bodyPr/>
          <a:lstStyle/>
          <a:p>
            <a:fld id="{6FE306A7-A228-4E07-8D4E-C1DA2C3F3993}" type="slidenum">
              <a:rPr lang="en-US" smtClean="0"/>
              <a:pPr/>
              <a:t>26</a:t>
            </a:fld>
            <a:endParaRPr lang="en-US" dirty="0"/>
          </a:p>
        </p:txBody>
      </p:sp>
      <p:sp>
        <p:nvSpPr>
          <p:cNvPr id="5" name="Text Placeholder 4">
            <a:extLst>
              <a:ext uri="{FF2B5EF4-FFF2-40B4-BE49-F238E27FC236}">
                <a16:creationId xmlns:a16="http://schemas.microsoft.com/office/drawing/2014/main" id="{B37F9F70-AE86-4F0C-9525-3B1C9593909B}"/>
              </a:ext>
            </a:extLst>
          </p:cNvPr>
          <p:cNvSpPr>
            <a:spLocks noGrp="1"/>
          </p:cNvSpPr>
          <p:nvPr>
            <p:ph type="body" sz="quarter" idx="13"/>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In Springbrook Community (top of window), click on Connect and select Springbrook Enterprise.  Make sure you are a member of this group.  If not, there will be a box to Join the group.</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After joining (or if you are already a member) sign up in the middle of the top to receive information in a Weekly Digest.  The choices are Every Post, Daily Digest or Weekly Digest.  Weekly digest will send an email every weekend with new information posted which works well for most clients.  Limited will not send emails (I don’t think).</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This will send an email on the frequency you request to remind you that new service packs are shipped.  These items are all posted to Community Chat.</a:t>
            </a:r>
          </a:p>
          <a:p>
            <a:endParaRPr lang="en-US" dirty="0"/>
          </a:p>
        </p:txBody>
      </p:sp>
    </p:spTree>
    <p:extLst>
      <p:ext uri="{BB962C8B-B14F-4D97-AF65-F5344CB8AC3E}">
        <p14:creationId xmlns:p14="http://schemas.microsoft.com/office/powerpoint/2010/main" val="1732800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B613EE-B88F-4BD3-A596-08EB9FC8279B}"/>
              </a:ext>
            </a:extLst>
          </p:cNvPr>
          <p:cNvSpPr>
            <a:spLocks noGrp="1"/>
          </p:cNvSpPr>
          <p:nvPr>
            <p:ph type="sldNum" sz="quarter" idx="12"/>
          </p:nvPr>
        </p:nvSpPr>
        <p:spPr/>
        <p:txBody>
          <a:bodyPr/>
          <a:lstStyle/>
          <a:p>
            <a:fld id="{6FE306A7-A228-4E07-8D4E-C1DA2C3F3993}" type="slidenum">
              <a:rPr lang="en-US" smtClean="0"/>
              <a:pPr/>
              <a:t>27</a:t>
            </a:fld>
            <a:endParaRPr lang="en-US" dirty="0"/>
          </a:p>
        </p:txBody>
      </p:sp>
      <p:pic>
        <p:nvPicPr>
          <p:cNvPr id="6" name="Picture 5" descr="Graphical user interface, application&#10;&#10;Description automatically generated">
            <a:extLst>
              <a:ext uri="{FF2B5EF4-FFF2-40B4-BE49-F238E27FC236}">
                <a16:creationId xmlns:a16="http://schemas.microsoft.com/office/drawing/2014/main" id="{D962DB5E-B08A-2773-3EF1-3DBA112EC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533" y="1066800"/>
            <a:ext cx="10329333" cy="4157133"/>
          </a:xfrm>
          <a:prstGeom prst="rect">
            <a:avLst/>
          </a:prstGeom>
        </p:spPr>
      </p:pic>
    </p:spTree>
    <p:extLst>
      <p:ext uri="{BB962C8B-B14F-4D97-AF65-F5344CB8AC3E}">
        <p14:creationId xmlns:p14="http://schemas.microsoft.com/office/powerpoint/2010/main" val="4022460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4B23D2-605C-42D8-A928-E5539E0CE734}"/>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188594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C4B293-98F2-4E71-A4CD-53C945702723}"/>
              </a:ext>
            </a:extLst>
          </p:cNvPr>
          <p:cNvSpPr>
            <a:spLocks noGrp="1"/>
          </p:cNvSpPr>
          <p:nvPr>
            <p:ph type="title"/>
          </p:nvPr>
        </p:nvSpPr>
        <p:spPr>
          <a:xfrm>
            <a:off x="339015" y="1789938"/>
            <a:ext cx="11513969" cy="874319"/>
          </a:xfrm>
        </p:spPr>
        <p:txBody>
          <a:bodyPr/>
          <a:lstStyle/>
          <a:p>
            <a:pPr algn="ctr"/>
            <a:r>
              <a:rPr lang="en-US" sz="4000" dirty="0">
                <a:latin typeface="+mj-lt"/>
              </a:rPr>
              <a:t>1099R</a:t>
            </a:r>
          </a:p>
        </p:txBody>
      </p:sp>
      <p:sp>
        <p:nvSpPr>
          <p:cNvPr id="5" name="Slide Number Placeholder 4">
            <a:extLst>
              <a:ext uri="{FF2B5EF4-FFF2-40B4-BE49-F238E27FC236}">
                <a16:creationId xmlns:a16="http://schemas.microsoft.com/office/drawing/2014/main" id="{36F43DD8-5185-428C-BAFE-EE496C1ECE9D}"/>
              </a:ext>
            </a:extLst>
          </p:cNvPr>
          <p:cNvSpPr>
            <a:spLocks noGrp="1"/>
          </p:cNvSpPr>
          <p:nvPr>
            <p:ph type="sldNum" sz="quarter" idx="12"/>
          </p:nvPr>
        </p:nvSpPr>
        <p:spPr/>
        <p:txBody>
          <a:bodyPr/>
          <a:lstStyle/>
          <a:p>
            <a:fld id="{6FE306A7-A228-4E07-8D4E-C1DA2C3F3993}" type="slidenum">
              <a:rPr lang="en-US" smtClean="0"/>
              <a:pPr/>
              <a:t>29</a:t>
            </a:fld>
            <a:endParaRPr lang="en-US" dirty="0"/>
          </a:p>
        </p:txBody>
      </p:sp>
    </p:spTree>
    <p:extLst>
      <p:ext uri="{BB962C8B-B14F-4D97-AF65-F5344CB8AC3E}">
        <p14:creationId xmlns:p14="http://schemas.microsoft.com/office/powerpoint/2010/main" val="3090491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8C6956-B2BC-42E4-A468-5C30D40AB215}"/>
              </a:ext>
            </a:extLst>
          </p:cNvPr>
          <p:cNvSpPr>
            <a:spLocks noGrp="1"/>
          </p:cNvSpPr>
          <p:nvPr>
            <p:ph type="body" sz="quarter" idx="4294967295"/>
          </p:nvPr>
        </p:nvSpPr>
        <p:spPr>
          <a:xfrm>
            <a:off x="519111" y="1858944"/>
            <a:ext cx="9885363" cy="3949251"/>
          </a:xfrm>
        </p:spPr>
        <p:txBody>
          <a:bodyPr>
            <a:noAutofit/>
          </a:bodyPr>
          <a:lstStyle/>
          <a:p>
            <a:r>
              <a:rPr lang="en-US" sz="2800" dirty="0">
                <a:solidFill>
                  <a:srgbClr val="1D3555"/>
                </a:solidFill>
                <a:latin typeface="Source Sans Pro" panose="020B0503030403020204" pitchFamily="34" charset="0"/>
                <a:ea typeface="Source Sans Pro" panose="020B0503030403020204" pitchFamily="34" charset="0"/>
              </a:rPr>
              <a:t>Refer to the IRS instructions for reporting deadlines.</a:t>
            </a:r>
          </a:p>
          <a:p>
            <a:pPr marL="342900" indent="-342900">
              <a:buClr>
                <a:srgbClr val="1D3555"/>
              </a:buClr>
              <a:buFont typeface="Wingdings" panose="05000000000000000000" pitchFamily="2" charset="2"/>
              <a:buChar char="§"/>
            </a:pPr>
            <a:r>
              <a:rPr lang="en-US" sz="2400" dirty="0">
                <a:solidFill>
                  <a:srgbClr val="1D3555"/>
                </a:solidFill>
                <a:latin typeface="Source Sans Pro" panose="020B0503030403020204" pitchFamily="34" charset="0"/>
                <a:ea typeface="Source Sans Pro" panose="020B0503030403020204" pitchFamily="34" charset="0"/>
              </a:rPr>
              <a:t>1099-NEC – Non-employee compensation 1/31/2025 due date.  </a:t>
            </a:r>
          </a:p>
          <a:p>
            <a:pPr marL="342900" indent="-342900">
              <a:buClr>
                <a:srgbClr val="1D3555"/>
              </a:buClr>
              <a:buFont typeface="Wingdings" panose="05000000000000000000" pitchFamily="2" charset="2"/>
              <a:buChar char="§"/>
            </a:pPr>
            <a:r>
              <a:rPr lang="en-US" dirty="0">
                <a:solidFill>
                  <a:srgbClr val="1D3555"/>
                </a:solidFill>
                <a:latin typeface="Source Sans Pro" panose="020B0503030403020204" pitchFamily="34" charset="0"/>
                <a:ea typeface="Source Sans Pro" panose="020B0503030403020204" pitchFamily="34" charset="0"/>
              </a:rPr>
              <a:t>1099-R – Pension distributions are due 1/31/2025.</a:t>
            </a:r>
            <a:endParaRPr lang="en-US" sz="2400" dirty="0">
              <a:solidFill>
                <a:srgbClr val="1D3555"/>
              </a:solidFill>
              <a:latin typeface="Source Sans Pro" panose="020B0503030403020204" pitchFamily="34" charset="0"/>
              <a:ea typeface="Source Sans Pro" panose="020B0503030403020204" pitchFamily="34" charset="0"/>
            </a:endParaRPr>
          </a:p>
          <a:p>
            <a:pPr marL="342900" indent="-342900">
              <a:buClr>
                <a:srgbClr val="1D3555"/>
              </a:buClr>
              <a:buFont typeface="Wingdings" panose="05000000000000000000" pitchFamily="2" charset="2"/>
              <a:buChar char="§"/>
            </a:pPr>
            <a:r>
              <a:rPr lang="en-US" dirty="0">
                <a:solidFill>
                  <a:srgbClr val="1D3555"/>
                </a:solidFill>
                <a:latin typeface="Source Sans Pro" panose="020B0503030403020204" pitchFamily="34" charset="0"/>
                <a:ea typeface="Source Sans Pro" panose="020B0503030403020204" pitchFamily="34" charset="0"/>
              </a:rPr>
              <a:t>Others due 3/31/2025.</a:t>
            </a:r>
            <a:endParaRPr lang="en-US" sz="2400" dirty="0">
              <a:solidFill>
                <a:srgbClr val="1D3555"/>
              </a:solidFill>
              <a:latin typeface="Source Sans Pro" panose="020B0503030403020204" pitchFamily="34" charset="0"/>
              <a:ea typeface="Source Sans Pro" panose="020B0503030403020204" pitchFamily="34" charset="0"/>
            </a:endParaRPr>
          </a:p>
          <a:p>
            <a:endParaRPr lang="en-US" sz="2800" dirty="0">
              <a:solidFill>
                <a:srgbClr val="1D3555"/>
              </a:solidFill>
              <a:latin typeface="Source Sans Pro" panose="020B0503030403020204" pitchFamily="34" charset="0"/>
              <a:ea typeface="Source Sans Pro" panose="020B0503030403020204" pitchFamily="34" charset="0"/>
            </a:endParaRPr>
          </a:p>
        </p:txBody>
      </p:sp>
      <p:sp>
        <p:nvSpPr>
          <p:cNvPr id="6" name="Text Placeholder 1">
            <a:extLst>
              <a:ext uri="{FF2B5EF4-FFF2-40B4-BE49-F238E27FC236}">
                <a16:creationId xmlns:a16="http://schemas.microsoft.com/office/drawing/2014/main" id="{1106ED37-3FEB-4055-AA1C-84307B9480F3}"/>
              </a:ext>
            </a:extLst>
          </p:cNvPr>
          <p:cNvSpPr txBox="1">
            <a:spLocks/>
          </p:cNvSpPr>
          <p:nvPr/>
        </p:nvSpPr>
        <p:spPr>
          <a:xfrm>
            <a:off x="519112" y="469900"/>
            <a:ext cx="9885363" cy="812800"/>
          </a:xfrm>
          <a:prstGeom prst="rect">
            <a:avLst/>
          </a:prstGeom>
        </p:spPr>
        <p:txBody>
          <a:bodyPr vert="horz" lIns="0" tIns="0" rIns="0" bIns="0" rtlCol="0">
            <a:normAutofit/>
          </a:bodyPr>
          <a:lstStyle>
            <a:lvl1pPr marL="0" indent="0" algn="l" defTabSz="914400" rtl="0" eaLnBrk="1" latinLnBrk="0" hangingPunct="1">
              <a:lnSpc>
                <a:spcPct val="90000"/>
              </a:lnSpc>
              <a:spcBef>
                <a:spcPts val="1400"/>
              </a:spcBef>
              <a:buClr>
                <a:srgbClr val="E12726"/>
              </a:buClr>
              <a:buFontTx/>
              <a:buNone/>
              <a:defRPr lang="en-US" sz="2400" kern="1200" dirty="0" smtClean="0">
                <a:solidFill>
                  <a:schemeClr val="accent2"/>
                </a:solidFill>
                <a:latin typeface="+mn-lt"/>
                <a:ea typeface="+mn-ea"/>
                <a:cs typeface="+mn-cs"/>
              </a:defRPr>
            </a:lvl1pPr>
            <a:lvl2pPr marL="173736" indent="-173736" algn="l" defTabSz="914400" rtl="0" eaLnBrk="1" latinLnBrk="0" hangingPunct="1">
              <a:lnSpc>
                <a:spcPct val="90000"/>
              </a:lnSpc>
              <a:spcBef>
                <a:spcPts val="500"/>
              </a:spcBef>
              <a:buFont typeface="Wingdings" pitchFamily="2" charset="2"/>
              <a:buChar char="§"/>
              <a:defRPr lang="en-US" sz="2000" kern="1200" dirty="0" smtClean="0">
                <a:solidFill>
                  <a:prstClr val="black"/>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lang="en-US" sz="1800" kern="1200" dirty="0" smtClean="0">
                <a:solidFill>
                  <a:prstClr val="black"/>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300" dirty="0">
                <a:solidFill>
                  <a:srgbClr val="1D3555"/>
                </a:solidFill>
                <a:latin typeface="+mj-lt"/>
                <a:ea typeface="Source Sans Pro Light" panose="020B0403030403020204" pitchFamily="34" charset="0"/>
              </a:rPr>
              <a:t>1099 Due Dates</a:t>
            </a:r>
          </a:p>
        </p:txBody>
      </p:sp>
    </p:spTree>
    <p:extLst>
      <p:ext uri="{BB962C8B-B14F-4D97-AF65-F5344CB8AC3E}">
        <p14:creationId xmlns:p14="http://schemas.microsoft.com/office/powerpoint/2010/main" val="857596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FDA6B-A545-4832-835A-9125A959DE2A}"/>
              </a:ext>
            </a:extLst>
          </p:cNvPr>
          <p:cNvSpPr>
            <a:spLocks noGrp="1"/>
          </p:cNvSpPr>
          <p:nvPr>
            <p:ph idx="1"/>
          </p:nvPr>
        </p:nvSpPr>
        <p:spPr>
          <a:xfrm>
            <a:off x="669924" y="119664"/>
            <a:ext cx="11522076" cy="656205"/>
          </a:xfrm>
        </p:spPr>
        <p:txBody>
          <a:bodyPr>
            <a:normAutofit/>
          </a:bodyPr>
          <a:lstStyle/>
          <a:p>
            <a:pPr marL="0" indent="0">
              <a:buNone/>
            </a:pPr>
            <a:r>
              <a:rPr lang="en-US" sz="4000" dirty="0">
                <a:latin typeface="+mj-lt"/>
              </a:rPr>
              <a:t>1099R</a:t>
            </a:r>
          </a:p>
        </p:txBody>
      </p:sp>
      <p:sp>
        <p:nvSpPr>
          <p:cNvPr id="3" name="Text Placeholder 2">
            <a:extLst>
              <a:ext uri="{FF2B5EF4-FFF2-40B4-BE49-F238E27FC236}">
                <a16:creationId xmlns:a16="http://schemas.microsoft.com/office/drawing/2014/main" id="{8E8C6956-B2BC-42E4-A468-5C30D40AB215}"/>
              </a:ext>
            </a:extLst>
          </p:cNvPr>
          <p:cNvSpPr>
            <a:spLocks noGrp="1"/>
          </p:cNvSpPr>
          <p:nvPr>
            <p:ph type="body" sz="quarter" idx="4294967295"/>
          </p:nvPr>
        </p:nvSpPr>
        <p:spPr>
          <a:xfrm>
            <a:off x="497707" y="929963"/>
            <a:ext cx="6380703" cy="4924424"/>
          </a:xfrm>
        </p:spPr>
        <p:txBody>
          <a:bodyPr>
            <a:noAutofit/>
          </a:bodyPr>
          <a:lstStyle/>
          <a:p>
            <a:pPr marL="342900" indent="-342900">
              <a:buClr>
                <a:srgbClr val="1D3555"/>
              </a:buClr>
              <a:buFont typeface="Wingdings" panose="05000000000000000000" pitchFamily="2" charset="2"/>
              <a:buChar char="§"/>
            </a:pPr>
            <a:r>
              <a:rPr lang="en-US" sz="2600" dirty="0">
                <a:solidFill>
                  <a:srgbClr val="4B4B4B"/>
                </a:solidFill>
              </a:rPr>
              <a:t>1099Rs are generated in Payroll. </a:t>
            </a:r>
          </a:p>
          <a:p>
            <a:pPr marL="342900" indent="-342900">
              <a:buClr>
                <a:srgbClr val="1D3555"/>
              </a:buClr>
              <a:buFont typeface="Wingdings" panose="05000000000000000000" pitchFamily="2" charset="2"/>
              <a:buChar char="§"/>
            </a:pPr>
            <a:r>
              <a:rPr lang="en-US" sz="2600" dirty="0">
                <a:solidFill>
                  <a:srgbClr val="4B4B4B"/>
                </a:solidFill>
              </a:rPr>
              <a:t>The batch number and year does not matter for the process. </a:t>
            </a:r>
          </a:p>
          <a:p>
            <a:pPr marL="342900" indent="-342900">
              <a:buClr>
                <a:srgbClr val="1D3555"/>
              </a:buClr>
              <a:buFont typeface="Wingdings" panose="05000000000000000000" pitchFamily="2" charset="2"/>
              <a:buChar char="§"/>
            </a:pPr>
            <a:r>
              <a:rPr lang="en-US" sz="2600" dirty="0">
                <a:solidFill>
                  <a:srgbClr val="4B4B4B"/>
                </a:solidFill>
              </a:rPr>
              <a:t>Data is stored in Payroll typically with a different department than standard Payroll entries.</a:t>
            </a:r>
          </a:p>
          <a:p>
            <a:pPr marL="342900" indent="-342900">
              <a:buClr>
                <a:srgbClr val="1D3555"/>
              </a:buClr>
              <a:buFont typeface="Wingdings" panose="05000000000000000000" pitchFamily="2" charset="2"/>
              <a:buChar char="§"/>
            </a:pPr>
            <a:r>
              <a:rPr lang="en-US" sz="2600" dirty="0">
                <a:solidFill>
                  <a:srgbClr val="4B4B4B"/>
                </a:solidFill>
              </a:rPr>
              <a:t>May also use Reporting Groups.</a:t>
            </a:r>
          </a:p>
          <a:p>
            <a:pPr marL="342900" indent="-342900">
              <a:buClr>
                <a:srgbClr val="1D3555"/>
              </a:buClr>
              <a:buFont typeface="Wingdings" panose="05000000000000000000" pitchFamily="2" charset="2"/>
              <a:buChar char="§"/>
            </a:pPr>
            <a:r>
              <a:rPr lang="en-US" sz="2600" dirty="0">
                <a:solidFill>
                  <a:srgbClr val="4B4B4B"/>
                </a:solidFill>
              </a:rPr>
              <a:t>Select the proper Calendar Year and Department(s).</a:t>
            </a:r>
          </a:p>
          <a:p>
            <a:pPr marL="342900" indent="-342900">
              <a:buClr>
                <a:srgbClr val="1D3555"/>
              </a:buClr>
              <a:buFont typeface="Wingdings" panose="05000000000000000000" pitchFamily="2" charset="2"/>
              <a:buChar char="§"/>
            </a:pPr>
            <a:r>
              <a:rPr lang="en-US" sz="2600" dirty="0">
                <a:solidFill>
                  <a:srgbClr val="4B4B4B"/>
                </a:solidFill>
              </a:rPr>
              <a:t>Change the Federal ID Number if necessary.</a:t>
            </a:r>
          </a:p>
        </p:txBody>
      </p:sp>
      <p:pic>
        <p:nvPicPr>
          <p:cNvPr id="5" name="Picture 4" descr="A screenshot of a computer&#10;&#10;Description automatically generated">
            <a:extLst>
              <a:ext uri="{FF2B5EF4-FFF2-40B4-BE49-F238E27FC236}">
                <a16:creationId xmlns:a16="http://schemas.microsoft.com/office/drawing/2014/main" id="{3F16A487-442B-9498-80C4-E31C8EF77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8371" y="685799"/>
            <a:ext cx="4887686" cy="4669971"/>
          </a:xfrm>
          <a:prstGeom prst="rect">
            <a:avLst/>
          </a:prstGeom>
        </p:spPr>
      </p:pic>
    </p:spTree>
    <p:extLst>
      <p:ext uri="{BB962C8B-B14F-4D97-AF65-F5344CB8AC3E}">
        <p14:creationId xmlns:p14="http://schemas.microsoft.com/office/powerpoint/2010/main" val="3536940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FDA6B-A545-4832-835A-9125A959DE2A}"/>
              </a:ext>
            </a:extLst>
          </p:cNvPr>
          <p:cNvSpPr>
            <a:spLocks noGrp="1"/>
          </p:cNvSpPr>
          <p:nvPr>
            <p:ph idx="1"/>
          </p:nvPr>
        </p:nvSpPr>
        <p:spPr>
          <a:xfrm>
            <a:off x="587761" y="178906"/>
            <a:ext cx="11522076" cy="656205"/>
          </a:xfrm>
        </p:spPr>
        <p:txBody>
          <a:bodyPr>
            <a:normAutofit/>
          </a:bodyPr>
          <a:lstStyle/>
          <a:p>
            <a:pPr marL="0" indent="0">
              <a:buNone/>
            </a:pPr>
            <a:r>
              <a:rPr lang="en-US" sz="4000" dirty="0">
                <a:latin typeface="+mj-lt"/>
              </a:rPr>
              <a:t>Reporting Group </a:t>
            </a:r>
          </a:p>
        </p:txBody>
      </p:sp>
      <p:sp>
        <p:nvSpPr>
          <p:cNvPr id="3" name="Text Placeholder 2">
            <a:extLst>
              <a:ext uri="{FF2B5EF4-FFF2-40B4-BE49-F238E27FC236}">
                <a16:creationId xmlns:a16="http://schemas.microsoft.com/office/drawing/2014/main" id="{8E8C6956-B2BC-42E4-A468-5C30D40AB215}"/>
              </a:ext>
            </a:extLst>
          </p:cNvPr>
          <p:cNvSpPr>
            <a:spLocks noGrp="1"/>
          </p:cNvSpPr>
          <p:nvPr>
            <p:ph type="body" sz="quarter" idx="4294967295"/>
          </p:nvPr>
        </p:nvSpPr>
        <p:spPr>
          <a:xfrm>
            <a:off x="608488" y="1081734"/>
            <a:ext cx="5487512" cy="3511550"/>
          </a:xfrm>
        </p:spPr>
        <p:txBody>
          <a:bodyPr/>
          <a:lstStyle/>
          <a:p>
            <a:pPr marL="342900" indent="-342900">
              <a:buClr>
                <a:srgbClr val="4B4B4B"/>
              </a:buClr>
              <a:buFont typeface="Wingdings" panose="05000000000000000000" pitchFamily="2" charset="2"/>
              <a:buChar char="§"/>
            </a:pPr>
            <a:r>
              <a:rPr lang="en-US" dirty="0">
                <a:solidFill>
                  <a:srgbClr val="4B4B4B"/>
                </a:solidFill>
              </a:rPr>
              <a:t>PR &gt;Maintenance &gt; Report Group</a:t>
            </a:r>
          </a:p>
          <a:p>
            <a:pPr marL="342900" indent="-342900">
              <a:buClr>
                <a:srgbClr val="4B4B4B"/>
              </a:buClr>
              <a:buFont typeface="Wingdings" panose="05000000000000000000" pitchFamily="2" charset="2"/>
              <a:buChar char="§"/>
            </a:pPr>
            <a:r>
              <a:rPr lang="en-US" dirty="0">
                <a:solidFill>
                  <a:srgbClr val="4B4B4B"/>
                </a:solidFill>
              </a:rPr>
              <a:t>Highlight an employee in the Available field and click the Add Employee icon. This will add the selected employee to the Selected field.</a:t>
            </a:r>
          </a:p>
          <a:p>
            <a:pPr marL="342900" indent="-342900">
              <a:buClr>
                <a:srgbClr val="4B4B4B"/>
              </a:buClr>
              <a:buFont typeface="Wingdings" panose="05000000000000000000" pitchFamily="2" charset="2"/>
              <a:buChar char="§"/>
            </a:pPr>
            <a:r>
              <a:rPr lang="en-US" dirty="0">
                <a:solidFill>
                  <a:srgbClr val="4B4B4B"/>
                </a:solidFill>
              </a:rPr>
              <a:t>Highlight an employee in the Selected field and click the Remove Employee icon  to move the selected employee from the Selected to the Available field.</a:t>
            </a:r>
          </a:p>
        </p:txBody>
      </p:sp>
      <p:pic>
        <p:nvPicPr>
          <p:cNvPr id="8" name="Picture 7" descr="Graphical user interface, application&#10;&#10;Description automatically generated">
            <a:extLst>
              <a:ext uri="{FF2B5EF4-FFF2-40B4-BE49-F238E27FC236}">
                <a16:creationId xmlns:a16="http://schemas.microsoft.com/office/drawing/2014/main" id="{8F7D5A54-1118-AFF4-6A59-D2A1E4C60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8360" y="717580"/>
            <a:ext cx="5435879" cy="4572235"/>
          </a:xfrm>
          <a:prstGeom prst="rect">
            <a:avLst/>
          </a:prstGeom>
        </p:spPr>
      </p:pic>
    </p:spTree>
    <p:extLst>
      <p:ext uri="{BB962C8B-B14F-4D97-AF65-F5344CB8AC3E}">
        <p14:creationId xmlns:p14="http://schemas.microsoft.com/office/powerpoint/2010/main" val="3424784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FDA6B-A545-4832-835A-9125A959DE2A}"/>
              </a:ext>
            </a:extLst>
          </p:cNvPr>
          <p:cNvSpPr>
            <a:spLocks noGrp="1"/>
          </p:cNvSpPr>
          <p:nvPr>
            <p:ph idx="1"/>
          </p:nvPr>
        </p:nvSpPr>
        <p:spPr>
          <a:xfrm>
            <a:off x="587761" y="178906"/>
            <a:ext cx="11522076" cy="656205"/>
          </a:xfrm>
        </p:spPr>
        <p:txBody>
          <a:bodyPr>
            <a:normAutofit/>
          </a:bodyPr>
          <a:lstStyle/>
          <a:p>
            <a:pPr marL="0" indent="0">
              <a:buNone/>
            </a:pPr>
            <a:r>
              <a:rPr lang="en-US" sz="4000" dirty="0">
                <a:latin typeface="+mj-lt"/>
              </a:rPr>
              <a:t>Edit </a:t>
            </a:r>
          </a:p>
        </p:txBody>
      </p:sp>
      <p:sp>
        <p:nvSpPr>
          <p:cNvPr id="3" name="Text Placeholder 2">
            <a:extLst>
              <a:ext uri="{FF2B5EF4-FFF2-40B4-BE49-F238E27FC236}">
                <a16:creationId xmlns:a16="http://schemas.microsoft.com/office/drawing/2014/main" id="{8E8C6956-B2BC-42E4-A468-5C30D40AB215}"/>
              </a:ext>
            </a:extLst>
          </p:cNvPr>
          <p:cNvSpPr>
            <a:spLocks noGrp="1"/>
          </p:cNvSpPr>
          <p:nvPr>
            <p:ph type="body" sz="quarter" idx="4294967295"/>
          </p:nvPr>
        </p:nvSpPr>
        <p:spPr>
          <a:xfrm>
            <a:off x="608488" y="1081734"/>
            <a:ext cx="5487512" cy="3511550"/>
          </a:xfrm>
        </p:spPr>
        <p:txBody>
          <a:bodyPr/>
          <a:lstStyle/>
          <a:p>
            <a:pPr marL="342900" indent="-342900">
              <a:buClr>
                <a:srgbClr val="4B4B4B"/>
              </a:buClr>
              <a:buFont typeface="Wingdings" panose="05000000000000000000" pitchFamily="2" charset="2"/>
              <a:buChar char="§"/>
            </a:pPr>
            <a:r>
              <a:rPr lang="en-US" dirty="0">
                <a:solidFill>
                  <a:srgbClr val="4B4B4B"/>
                </a:solidFill>
              </a:rPr>
              <a:t>A list of all employees with history will display.</a:t>
            </a:r>
          </a:p>
          <a:p>
            <a:pPr marL="342900" indent="-342900">
              <a:buClr>
                <a:srgbClr val="4B4B4B"/>
              </a:buClr>
              <a:buFont typeface="Wingdings" panose="05000000000000000000" pitchFamily="2" charset="2"/>
              <a:buChar char="§"/>
            </a:pPr>
            <a:r>
              <a:rPr lang="en-US" dirty="0">
                <a:solidFill>
                  <a:srgbClr val="4B4B4B"/>
                </a:solidFill>
              </a:rPr>
              <a:t>Open employees using the modify button or double click on the employee.</a:t>
            </a:r>
          </a:p>
        </p:txBody>
      </p:sp>
      <p:pic>
        <p:nvPicPr>
          <p:cNvPr id="5" name="Picture 4">
            <a:extLst>
              <a:ext uri="{FF2B5EF4-FFF2-40B4-BE49-F238E27FC236}">
                <a16:creationId xmlns:a16="http://schemas.microsoft.com/office/drawing/2014/main" id="{96B10E3B-D849-413D-B220-2541553B95DA}"/>
              </a:ext>
            </a:extLst>
          </p:cNvPr>
          <p:cNvPicPr>
            <a:picLocks noChangeAspect="1"/>
          </p:cNvPicPr>
          <p:nvPr/>
        </p:nvPicPr>
        <p:blipFill>
          <a:blip r:embed="rId2"/>
          <a:stretch>
            <a:fillRect/>
          </a:stretch>
        </p:blipFill>
        <p:spPr>
          <a:xfrm>
            <a:off x="6451690" y="1180221"/>
            <a:ext cx="4973782" cy="4267200"/>
          </a:xfrm>
          <a:prstGeom prst="rect">
            <a:avLst/>
          </a:prstGeom>
        </p:spPr>
      </p:pic>
    </p:spTree>
    <p:extLst>
      <p:ext uri="{BB962C8B-B14F-4D97-AF65-F5344CB8AC3E}">
        <p14:creationId xmlns:p14="http://schemas.microsoft.com/office/powerpoint/2010/main" val="1628914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FDA6B-A545-4832-835A-9125A959DE2A}"/>
              </a:ext>
            </a:extLst>
          </p:cNvPr>
          <p:cNvSpPr>
            <a:spLocks noGrp="1"/>
          </p:cNvSpPr>
          <p:nvPr>
            <p:ph idx="1"/>
          </p:nvPr>
        </p:nvSpPr>
        <p:spPr>
          <a:xfrm>
            <a:off x="869115" y="222067"/>
            <a:ext cx="11522076" cy="656205"/>
          </a:xfrm>
        </p:spPr>
        <p:txBody>
          <a:bodyPr>
            <a:normAutofit/>
          </a:bodyPr>
          <a:lstStyle/>
          <a:p>
            <a:pPr marL="0" indent="0">
              <a:buNone/>
            </a:pPr>
            <a:r>
              <a:rPr lang="en-US" sz="4000" dirty="0">
                <a:latin typeface="+mj-lt"/>
              </a:rPr>
              <a:t>Edit </a:t>
            </a:r>
          </a:p>
        </p:txBody>
      </p:sp>
      <p:sp>
        <p:nvSpPr>
          <p:cNvPr id="3" name="Text Placeholder 2">
            <a:extLst>
              <a:ext uri="{FF2B5EF4-FFF2-40B4-BE49-F238E27FC236}">
                <a16:creationId xmlns:a16="http://schemas.microsoft.com/office/drawing/2014/main" id="{8E8C6956-B2BC-42E4-A468-5C30D40AB215}"/>
              </a:ext>
            </a:extLst>
          </p:cNvPr>
          <p:cNvSpPr>
            <a:spLocks noGrp="1"/>
          </p:cNvSpPr>
          <p:nvPr>
            <p:ph type="body" sz="quarter" idx="4294967295"/>
          </p:nvPr>
        </p:nvSpPr>
        <p:spPr>
          <a:xfrm>
            <a:off x="869115" y="1008901"/>
            <a:ext cx="5143507" cy="3511550"/>
          </a:xfrm>
        </p:spPr>
        <p:txBody>
          <a:bodyPr/>
          <a:lstStyle/>
          <a:p>
            <a:pPr marL="342900" indent="-342900">
              <a:buClr>
                <a:srgbClr val="4B4B4B"/>
              </a:buClr>
              <a:buFont typeface="Wingdings" panose="05000000000000000000" pitchFamily="2" charset="2"/>
              <a:buChar char="§"/>
            </a:pPr>
            <a:r>
              <a:rPr lang="en-US" dirty="0">
                <a:solidFill>
                  <a:srgbClr val="4B4B4B"/>
                </a:solidFill>
              </a:rPr>
              <a:t>Two tabs of data will display.</a:t>
            </a:r>
          </a:p>
          <a:p>
            <a:pPr marL="342900" indent="-342900">
              <a:buClr>
                <a:srgbClr val="4B4B4B"/>
              </a:buClr>
              <a:buFont typeface="Wingdings" panose="05000000000000000000" pitchFamily="2" charset="2"/>
              <a:buChar char="§"/>
            </a:pPr>
            <a:r>
              <a:rPr lang="en-US" dirty="0">
                <a:solidFill>
                  <a:srgbClr val="4B4B4B"/>
                </a:solidFill>
              </a:rPr>
              <a:t>Modify any information needed.  Gross Distribution and any withholding amounts should be filled in.  </a:t>
            </a:r>
          </a:p>
          <a:p>
            <a:pPr marL="342900" indent="-342900">
              <a:buClr>
                <a:srgbClr val="4B4B4B"/>
              </a:buClr>
              <a:buFont typeface="Wingdings" panose="05000000000000000000" pitchFamily="2" charset="2"/>
              <a:buChar char="§"/>
            </a:pPr>
            <a:r>
              <a:rPr lang="en-US" dirty="0">
                <a:solidFill>
                  <a:srgbClr val="4B4B4B"/>
                </a:solidFill>
              </a:rPr>
              <a:t>Payee information is on the second tab.  </a:t>
            </a:r>
          </a:p>
          <a:p>
            <a:pPr marL="342900" indent="-342900">
              <a:buClr>
                <a:srgbClr val="4B4B4B"/>
              </a:buClr>
              <a:buFont typeface="Wingdings" panose="05000000000000000000" pitchFamily="2" charset="2"/>
              <a:buChar char="§"/>
            </a:pPr>
            <a:r>
              <a:rPr lang="en-US" dirty="0">
                <a:solidFill>
                  <a:srgbClr val="4B4B4B"/>
                </a:solidFill>
              </a:rPr>
              <a:t>Taxable amount will NOT be determined or filled out.</a:t>
            </a:r>
          </a:p>
        </p:txBody>
      </p:sp>
      <p:pic>
        <p:nvPicPr>
          <p:cNvPr id="4" name="Picture 3">
            <a:extLst>
              <a:ext uri="{FF2B5EF4-FFF2-40B4-BE49-F238E27FC236}">
                <a16:creationId xmlns:a16="http://schemas.microsoft.com/office/drawing/2014/main" id="{0F564DC6-E318-41B7-A918-9DBAF42EF692}"/>
              </a:ext>
            </a:extLst>
          </p:cNvPr>
          <p:cNvPicPr>
            <a:picLocks noChangeAspect="1"/>
          </p:cNvPicPr>
          <p:nvPr/>
        </p:nvPicPr>
        <p:blipFill>
          <a:blip r:embed="rId2"/>
          <a:stretch>
            <a:fillRect/>
          </a:stretch>
        </p:blipFill>
        <p:spPr>
          <a:xfrm>
            <a:off x="6358269" y="550169"/>
            <a:ext cx="4849661" cy="3047104"/>
          </a:xfrm>
          <a:prstGeom prst="rect">
            <a:avLst/>
          </a:prstGeom>
        </p:spPr>
      </p:pic>
      <p:pic>
        <p:nvPicPr>
          <p:cNvPr id="6" name="Picture 5">
            <a:extLst>
              <a:ext uri="{FF2B5EF4-FFF2-40B4-BE49-F238E27FC236}">
                <a16:creationId xmlns:a16="http://schemas.microsoft.com/office/drawing/2014/main" id="{1B6D625A-6E83-4333-9513-A0886C9F05E0}"/>
              </a:ext>
            </a:extLst>
          </p:cNvPr>
          <p:cNvPicPr>
            <a:picLocks noChangeAspect="1"/>
          </p:cNvPicPr>
          <p:nvPr/>
        </p:nvPicPr>
        <p:blipFill>
          <a:blip r:embed="rId3"/>
          <a:stretch>
            <a:fillRect/>
          </a:stretch>
        </p:blipFill>
        <p:spPr>
          <a:xfrm>
            <a:off x="6358269" y="3724736"/>
            <a:ext cx="4849661" cy="2062719"/>
          </a:xfrm>
          <a:prstGeom prst="rect">
            <a:avLst/>
          </a:prstGeom>
        </p:spPr>
      </p:pic>
    </p:spTree>
    <p:extLst>
      <p:ext uri="{BB962C8B-B14F-4D97-AF65-F5344CB8AC3E}">
        <p14:creationId xmlns:p14="http://schemas.microsoft.com/office/powerpoint/2010/main" val="25955080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C1F5F5-431C-448C-99C6-FE0AB823993C}"/>
              </a:ext>
            </a:extLst>
          </p:cNvPr>
          <p:cNvSpPr>
            <a:spLocks noGrp="1"/>
          </p:cNvSpPr>
          <p:nvPr>
            <p:ph idx="1"/>
          </p:nvPr>
        </p:nvSpPr>
        <p:spPr>
          <a:xfrm>
            <a:off x="869115" y="216568"/>
            <a:ext cx="11522076" cy="656205"/>
          </a:xfrm>
        </p:spPr>
        <p:txBody>
          <a:bodyPr/>
          <a:lstStyle/>
          <a:p>
            <a:pPr marL="0" indent="0">
              <a:buNone/>
            </a:pPr>
            <a:r>
              <a:rPr lang="en-US" sz="4000" dirty="0">
                <a:latin typeface="+mj-lt"/>
              </a:rPr>
              <a:t>Proof List</a:t>
            </a:r>
          </a:p>
        </p:txBody>
      </p:sp>
      <p:sp>
        <p:nvSpPr>
          <p:cNvPr id="3" name="Text Placeholder 2">
            <a:extLst>
              <a:ext uri="{FF2B5EF4-FFF2-40B4-BE49-F238E27FC236}">
                <a16:creationId xmlns:a16="http://schemas.microsoft.com/office/drawing/2014/main" id="{DD2C02FE-BEAE-4605-956B-962F0FD9E4C6}"/>
              </a:ext>
            </a:extLst>
          </p:cNvPr>
          <p:cNvSpPr>
            <a:spLocks noGrp="1"/>
          </p:cNvSpPr>
          <p:nvPr>
            <p:ph type="body" sz="quarter" idx="4294967295"/>
          </p:nvPr>
        </p:nvSpPr>
        <p:spPr>
          <a:xfrm>
            <a:off x="866216" y="872773"/>
            <a:ext cx="9885363" cy="3511550"/>
          </a:xfrm>
        </p:spPr>
        <p:txBody>
          <a:bodyPr/>
          <a:lstStyle/>
          <a:p>
            <a:pPr marL="342900" indent="-342900">
              <a:buClr>
                <a:srgbClr val="4B4B4B"/>
              </a:buClr>
              <a:buFont typeface="Wingdings" panose="05000000000000000000" pitchFamily="2" charset="2"/>
              <a:buChar char="§"/>
            </a:pPr>
            <a:r>
              <a:rPr lang="en-US" dirty="0">
                <a:solidFill>
                  <a:srgbClr val="4B4B4B"/>
                </a:solidFill>
              </a:rPr>
              <a:t>Will provide you information on the 1099 forms.</a:t>
            </a:r>
          </a:p>
          <a:p>
            <a:pPr marL="342900" indent="-342900">
              <a:buClr>
                <a:srgbClr val="4B4B4B"/>
              </a:buClr>
              <a:buFont typeface="Wingdings" panose="05000000000000000000" pitchFamily="2" charset="2"/>
              <a:buChar char="§"/>
            </a:pPr>
            <a:r>
              <a:rPr lang="en-US" dirty="0">
                <a:solidFill>
                  <a:srgbClr val="4B4B4B"/>
                </a:solidFill>
              </a:rPr>
              <a:t>Will not show recipient information.</a:t>
            </a:r>
          </a:p>
        </p:txBody>
      </p:sp>
      <p:pic>
        <p:nvPicPr>
          <p:cNvPr id="4" name="Picture 3">
            <a:extLst>
              <a:ext uri="{FF2B5EF4-FFF2-40B4-BE49-F238E27FC236}">
                <a16:creationId xmlns:a16="http://schemas.microsoft.com/office/drawing/2014/main" id="{F810DC73-C224-45A7-A6E0-58A49FB434C5}"/>
              </a:ext>
            </a:extLst>
          </p:cNvPr>
          <p:cNvPicPr>
            <a:picLocks noChangeAspect="1"/>
          </p:cNvPicPr>
          <p:nvPr/>
        </p:nvPicPr>
        <p:blipFill>
          <a:blip r:embed="rId2"/>
          <a:stretch>
            <a:fillRect/>
          </a:stretch>
        </p:blipFill>
        <p:spPr>
          <a:xfrm>
            <a:off x="733977" y="2432662"/>
            <a:ext cx="10149840" cy="3022057"/>
          </a:xfrm>
          <a:prstGeom prst="rect">
            <a:avLst/>
          </a:prstGeom>
        </p:spPr>
      </p:pic>
    </p:spTree>
    <p:extLst>
      <p:ext uri="{BB962C8B-B14F-4D97-AF65-F5344CB8AC3E}">
        <p14:creationId xmlns:p14="http://schemas.microsoft.com/office/powerpoint/2010/main" val="1317107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C1F5F5-431C-448C-99C6-FE0AB823993C}"/>
              </a:ext>
            </a:extLst>
          </p:cNvPr>
          <p:cNvSpPr>
            <a:spLocks noGrp="1"/>
          </p:cNvSpPr>
          <p:nvPr>
            <p:ph idx="1"/>
          </p:nvPr>
        </p:nvSpPr>
        <p:spPr>
          <a:xfrm>
            <a:off x="828921" y="226616"/>
            <a:ext cx="11522076" cy="656205"/>
          </a:xfrm>
        </p:spPr>
        <p:txBody>
          <a:bodyPr/>
          <a:lstStyle/>
          <a:p>
            <a:pPr marL="0" indent="0">
              <a:buNone/>
            </a:pPr>
            <a:r>
              <a:rPr lang="en-US" sz="4000" dirty="0">
                <a:latin typeface="+mj-lt"/>
              </a:rPr>
              <a:t>Print</a:t>
            </a:r>
          </a:p>
        </p:txBody>
      </p:sp>
      <p:sp>
        <p:nvSpPr>
          <p:cNvPr id="3" name="Text Placeholder 2">
            <a:extLst>
              <a:ext uri="{FF2B5EF4-FFF2-40B4-BE49-F238E27FC236}">
                <a16:creationId xmlns:a16="http://schemas.microsoft.com/office/drawing/2014/main" id="{DD2C02FE-BEAE-4605-956B-962F0FD9E4C6}"/>
              </a:ext>
            </a:extLst>
          </p:cNvPr>
          <p:cNvSpPr>
            <a:spLocks noGrp="1"/>
          </p:cNvSpPr>
          <p:nvPr>
            <p:ph type="body" sz="quarter" idx="4294967295"/>
          </p:nvPr>
        </p:nvSpPr>
        <p:spPr>
          <a:xfrm>
            <a:off x="828922" y="1069968"/>
            <a:ext cx="5993910" cy="3511550"/>
          </a:xfrm>
        </p:spPr>
        <p:txBody>
          <a:bodyPr/>
          <a:lstStyle/>
          <a:p>
            <a:pPr marL="342900" indent="-342900">
              <a:buClr>
                <a:srgbClr val="4B4B4B"/>
              </a:buClr>
              <a:buFont typeface="Wingdings" panose="05000000000000000000" pitchFamily="2" charset="2"/>
              <a:buChar char="§"/>
            </a:pPr>
            <a:r>
              <a:rPr lang="en-US" sz="2800" dirty="0">
                <a:solidFill>
                  <a:srgbClr val="4B4B4B"/>
                </a:solidFill>
              </a:rPr>
              <a:t>Set the offset or change after printing and comparing to the forms.</a:t>
            </a:r>
          </a:p>
          <a:p>
            <a:pPr marL="342900" indent="-342900">
              <a:buClr>
                <a:srgbClr val="4B4B4B"/>
              </a:buClr>
              <a:buFont typeface="Wingdings" panose="05000000000000000000" pitchFamily="2" charset="2"/>
              <a:buChar char="§"/>
            </a:pPr>
            <a:r>
              <a:rPr lang="en-US" sz="2800" dirty="0">
                <a:solidFill>
                  <a:srgbClr val="4B4B4B"/>
                </a:solidFill>
              </a:rPr>
              <a:t>Line up similar to 1099 forms.</a:t>
            </a:r>
          </a:p>
        </p:txBody>
      </p:sp>
      <p:pic>
        <p:nvPicPr>
          <p:cNvPr id="4" name="Picture 3">
            <a:extLst>
              <a:ext uri="{FF2B5EF4-FFF2-40B4-BE49-F238E27FC236}">
                <a16:creationId xmlns:a16="http://schemas.microsoft.com/office/drawing/2014/main" id="{445443BC-2055-49BA-BA9B-4E1A8BA820AD}"/>
              </a:ext>
            </a:extLst>
          </p:cNvPr>
          <p:cNvPicPr>
            <a:picLocks noChangeAspect="1"/>
          </p:cNvPicPr>
          <p:nvPr/>
        </p:nvPicPr>
        <p:blipFill>
          <a:blip r:embed="rId2"/>
          <a:stretch>
            <a:fillRect/>
          </a:stretch>
        </p:blipFill>
        <p:spPr>
          <a:xfrm>
            <a:off x="7210696" y="1191260"/>
            <a:ext cx="3688938" cy="2434862"/>
          </a:xfrm>
          <a:prstGeom prst="rect">
            <a:avLst/>
          </a:prstGeom>
        </p:spPr>
      </p:pic>
    </p:spTree>
    <p:extLst>
      <p:ext uri="{BB962C8B-B14F-4D97-AF65-F5344CB8AC3E}">
        <p14:creationId xmlns:p14="http://schemas.microsoft.com/office/powerpoint/2010/main" val="1711525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C1F5F5-431C-448C-99C6-FE0AB823993C}"/>
              </a:ext>
            </a:extLst>
          </p:cNvPr>
          <p:cNvSpPr>
            <a:spLocks noGrp="1"/>
          </p:cNvSpPr>
          <p:nvPr>
            <p:ph idx="1"/>
          </p:nvPr>
        </p:nvSpPr>
        <p:spPr>
          <a:xfrm>
            <a:off x="786415" y="220095"/>
            <a:ext cx="11522076" cy="656205"/>
          </a:xfrm>
        </p:spPr>
        <p:txBody>
          <a:bodyPr/>
          <a:lstStyle/>
          <a:p>
            <a:pPr marL="0" indent="0">
              <a:buNone/>
            </a:pPr>
            <a:r>
              <a:rPr lang="en-US" sz="4000" dirty="0">
                <a:latin typeface="+mj-lt"/>
              </a:rPr>
              <a:t>Export</a:t>
            </a:r>
          </a:p>
        </p:txBody>
      </p:sp>
      <p:sp>
        <p:nvSpPr>
          <p:cNvPr id="3" name="Text Placeholder 2">
            <a:extLst>
              <a:ext uri="{FF2B5EF4-FFF2-40B4-BE49-F238E27FC236}">
                <a16:creationId xmlns:a16="http://schemas.microsoft.com/office/drawing/2014/main" id="{DD2C02FE-BEAE-4605-956B-962F0FD9E4C6}"/>
              </a:ext>
            </a:extLst>
          </p:cNvPr>
          <p:cNvSpPr>
            <a:spLocks noGrp="1"/>
          </p:cNvSpPr>
          <p:nvPr>
            <p:ph type="body" sz="quarter" idx="4294967295"/>
          </p:nvPr>
        </p:nvSpPr>
        <p:spPr>
          <a:xfrm>
            <a:off x="786415" y="975909"/>
            <a:ext cx="6501284" cy="1494517"/>
          </a:xfrm>
        </p:spPr>
        <p:txBody>
          <a:bodyPr/>
          <a:lstStyle/>
          <a:p>
            <a:pPr marL="342900" indent="-342900">
              <a:buClr>
                <a:srgbClr val="4B4B4B"/>
              </a:buClr>
              <a:buFont typeface="Wingdings" panose="05000000000000000000" pitchFamily="2" charset="2"/>
              <a:buChar char="§"/>
            </a:pPr>
            <a:r>
              <a:rPr lang="en-US" sz="2800" dirty="0">
                <a:solidFill>
                  <a:srgbClr val="4B4B4B"/>
                </a:solidFill>
              </a:rPr>
              <a:t>Send forms on paper or export.</a:t>
            </a:r>
          </a:p>
          <a:p>
            <a:pPr marL="342900" indent="-342900">
              <a:buClr>
                <a:srgbClr val="4B4B4B"/>
              </a:buClr>
              <a:buFont typeface="Wingdings" panose="05000000000000000000" pitchFamily="2" charset="2"/>
              <a:buChar char="§"/>
            </a:pPr>
            <a:r>
              <a:rPr lang="en-US" sz="2800" dirty="0">
                <a:solidFill>
                  <a:srgbClr val="4B4B4B"/>
                </a:solidFill>
              </a:rPr>
              <a:t>If you export you will upload the file to the FIRE or IRIS system just like 1099’s.</a:t>
            </a:r>
          </a:p>
        </p:txBody>
      </p:sp>
      <p:pic>
        <p:nvPicPr>
          <p:cNvPr id="5" name="Picture 4">
            <a:extLst>
              <a:ext uri="{FF2B5EF4-FFF2-40B4-BE49-F238E27FC236}">
                <a16:creationId xmlns:a16="http://schemas.microsoft.com/office/drawing/2014/main" id="{6A9F5B4E-54C7-4D3C-8550-EEEA1668AF3E}"/>
              </a:ext>
            </a:extLst>
          </p:cNvPr>
          <p:cNvPicPr>
            <a:picLocks noChangeAspect="1"/>
          </p:cNvPicPr>
          <p:nvPr/>
        </p:nvPicPr>
        <p:blipFill>
          <a:blip r:embed="rId2"/>
          <a:stretch>
            <a:fillRect/>
          </a:stretch>
        </p:blipFill>
        <p:spPr>
          <a:xfrm>
            <a:off x="1120955" y="2470426"/>
            <a:ext cx="5631537" cy="3170957"/>
          </a:xfrm>
          <a:prstGeom prst="rect">
            <a:avLst/>
          </a:prstGeom>
        </p:spPr>
      </p:pic>
      <p:pic>
        <p:nvPicPr>
          <p:cNvPr id="7" name="Picture 6">
            <a:extLst>
              <a:ext uri="{FF2B5EF4-FFF2-40B4-BE49-F238E27FC236}">
                <a16:creationId xmlns:a16="http://schemas.microsoft.com/office/drawing/2014/main" id="{29D25B39-9CDF-E197-4D73-6BD04E11D5BA}"/>
              </a:ext>
            </a:extLst>
          </p:cNvPr>
          <p:cNvPicPr>
            <a:picLocks noChangeAspect="1"/>
          </p:cNvPicPr>
          <p:nvPr/>
        </p:nvPicPr>
        <p:blipFill>
          <a:blip r:embed="rId3"/>
          <a:stretch>
            <a:fillRect/>
          </a:stretch>
        </p:blipFill>
        <p:spPr>
          <a:xfrm>
            <a:off x="7176975" y="975909"/>
            <a:ext cx="4423146" cy="4665474"/>
          </a:xfrm>
          <a:prstGeom prst="rect">
            <a:avLst/>
          </a:prstGeom>
        </p:spPr>
      </p:pic>
    </p:spTree>
    <p:extLst>
      <p:ext uri="{BB962C8B-B14F-4D97-AF65-F5344CB8AC3E}">
        <p14:creationId xmlns:p14="http://schemas.microsoft.com/office/powerpoint/2010/main" val="2710428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4B23D2-605C-42D8-A928-E5539E0CE734}"/>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8022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F51AE7B-97B8-8A44-809E-FB11D3D41C50}"/>
              </a:ext>
            </a:extLst>
          </p:cNvPr>
          <p:cNvSpPr>
            <a:spLocks noGrp="1"/>
          </p:cNvSpPr>
          <p:nvPr>
            <p:ph type="body" sz="quarter" idx="10"/>
          </p:nvPr>
        </p:nvSpPr>
        <p:spPr>
          <a:xfrm>
            <a:off x="380481" y="4298218"/>
            <a:ext cx="9469323" cy="1117062"/>
          </a:xfrm>
        </p:spPr>
        <p:txBody>
          <a:bodyPr>
            <a:normAutofit lnSpcReduction="10000"/>
          </a:bodyPr>
          <a:lstStyle/>
          <a:p>
            <a:r>
              <a:rPr lang="en-US" dirty="0"/>
              <a:t>Thank you!</a:t>
            </a:r>
          </a:p>
          <a:p>
            <a:r>
              <a:rPr lang="en-US" sz="2400" dirty="0"/>
              <a:t>Luis.cruz@sprbrk.com</a:t>
            </a:r>
          </a:p>
        </p:txBody>
      </p:sp>
      <p:sp>
        <p:nvSpPr>
          <p:cNvPr id="36" name="Rectangle 35">
            <a:extLst>
              <a:ext uri="{FF2B5EF4-FFF2-40B4-BE49-F238E27FC236}">
                <a16:creationId xmlns:a16="http://schemas.microsoft.com/office/drawing/2014/main" id="{CDAA6E10-46D6-5741-8075-9A1B3E0687FB}"/>
              </a:ext>
            </a:extLst>
          </p:cNvPr>
          <p:cNvSpPr/>
          <p:nvPr/>
        </p:nvSpPr>
        <p:spPr>
          <a:xfrm>
            <a:off x="14795317" y="1760958"/>
            <a:ext cx="573437" cy="576072"/>
          </a:xfrm>
          <a:prstGeom prst="rect">
            <a:avLst/>
          </a:prstGeom>
          <a:solidFill>
            <a:srgbClr val="440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A9D57440-EC8F-8F43-98E0-FDCCCC712865}"/>
              </a:ext>
            </a:extLst>
          </p:cNvPr>
          <p:cNvSpPr/>
          <p:nvPr/>
        </p:nvSpPr>
        <p:spPr>
          <a:xfrm>
            <a:off x="13907067" y="1776174"/>
            <a:ext cx="573437" cy="576072"/>
          </a:xfrm>
          <a:prstGeom prst="rect">
            <a:avLst/>
          </a:prstGeom>
          <a:solidFill>
            <a:srgbClr val="2B4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5CD205E0-31A0-8143-8104-9C24591BCE63}"/>
              </a:ext>
            </a:extLst>
          </p:cNvPr>
          <p:cNvSpPr/>
          <p:nvPr/>
        </p:nvSpPr>
        <p:spPr>
          <a:xfrm>
            <a:off x="12930402" y="1730314"/>
            <a:ext cx="573437" cy="576072"/>
          </a:xfrm>
          <a:prstGeom prst="rect">
            <a:avLst/>
          </a:prstGeom>
          <a:solidFill>
            <a:srgbClr val="38A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F7DF965E-3114-6249-A3A3-880A2DF013A0}"/>
              </a:ext>
            </a:extLst>
          </p:cNvPr>
          <p:cNvSpPr/>
          <p:nvPr/>
        </p:nvSpPr>
        <p:spPr>
          <a:xfrm>
            <a:off x="12959292" y="2608220"/>
            <a:ext cx="573437" cy="576072"/>
          </a:xfrm>
          <a:prstGeom prst="rect">
            <a:avLst/>
          </a:prstGeom>
          <a:solidFill>
            <a:srgbClr val="8B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5185323F-8B49-2249-A299-82BD46492C8F}"/>
              </a:ext>
            </a:extLst>
          </p:cNvPr>
          <p:cNvSpPr/>
          <p:nvPr/>
        </p:nvSpPr>
        <p:spPr>
          <a:xfrm>
            <a:off x="12915580" y="852408"/>
            <a:ext cx="573437" cy="576072"/>
          </a:xfrm>
          <a:prstGeom prst="rect">
            <a:avLst/>
          </a:prstGeom>
          <a:solidFill>
            <a:srgbClr val="EF0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5936EA89-81F8-054D-A41E-2BA7EB614375}"/>
              </a:ext>
            </a:extLst>
          </p:cNvPr>
          <p:cNvSpPr/>
          <p:nvPr/>
        </p:nvSpPr>
        <p:spPr>
          <a:xfrm>
            <a:off x="13907067" y="852408"/>
            <a:ext cx="573437" cy="576072"/>
          </a:xfrm>
          <a:prstGeom prst="rect">
            <a:avLst/>
          </a:prstGeom>
          <a:solidFill>
            <a:srgbClr val="EF4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5F8C424F-B78F-CC4D-82A7-DC0B34083A9D}"/>
              </a:ext>
            </a:extLst>
          </p:cNvPr>
          <p:cNvSpPr/>
          <p:nvPr/>
        </p:nvSpPr>
        <p:spPr>
          <a:xfrm>
            <a:off x="12896802" y="0"/>
            <a:ext cx="573437" cy="576072"/>
          </a:xfrm>
          <a:prstGeom prst="rect">
            <a:avLst/>
          </a:prstGeom>
          <a:solidFill>
            <a:srgbClr val="1D3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1341FF22-E442-E44D-A7D2-85D1D67D2620}"/>
              </a:ext>
            </a:extLst>
          </p:cNvPr>
          <p:cNvSpPr/>
          <p:nvPr/>
        </p:nvSpPr>
        <p:spPr>
          <a:xfrm>
            <a:off x="14795317" y="852408"/>
            <a:ext cx="573437" cy="576072"/>
          </a:xfrm>
          <a:prstGeom prst="rect">
            <a:avLst/>
          </a:prstGeom>
          <a:solidFill>
            <a:srgbClr val="FFA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227225E6-DE6D-4E4E-8F12-28ED718EF259}"/>
              </a:ext>
            </a:extLst>
          </p:cNvPr>
          <p:cNvSpPr/>
          <p:nvPr/>
        </p:nvSpPr>
        <p:spPr>
          <a:xfrm>
            <a:off x="13917239" y="0"/>
            <a:ext cx="573437" cy="576072"/>
          </a:xfrm>
          <a:prstGeom prst="rect">
            <a:avLst/>
          </a:prstGeom>
          <a:solidFill>
            <a:srgbClr val="4B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561BB10-CB9E-7C45-AAB6-E1F145330F14}"/>
              </a:ext>
            </a:extLst>
          </p:cNvPr>
          <p:cNvSpPr txBox="1"/>
          <p:nvPr/>
        </p:nvSpPr>
        <p:spPr>
          <a:xfrm>
            <a:off x="12680988" y="-784499"/>
            <a:ext cx="1005063" cy="646331"/>
          </a:xfrm>
          <a:prstGeom prst="rect">
            <a:avLst/>
          </a:prstGeom>
          <a:noFill/>
        </p:spPr>
        <p:txBody>
          <a:bodyPr wrap="square" rtlCol="0">
            <a:spAutoFit/>
          </a:bodyPr>
          <a:lstStyle/>
          <a:p>
            <a:pPr algn="ctr"/>
            <a:r>
              <a:rPr lang="en-US" dirty="0"/>
              <a:t>Primary</a:t>
            </a:r>
            <a:br>
              <a:rPr lang="en-US" dirty="0"/>
            </a:br>
            <a:r>
              <a:rPr lang="en-US" dirty="0"/>
              <a:t>Colours</a:t>
            </a:r>
          </a:p>
        </p:txBody>
      </p:sp>
      <p:sp>
        <p:nvSpPr>
          <p:cNvPr id="45" name="TextBox 44">
            <a:extLst>
              <a:ext uri="{FF2B5EF4-FFF2-40B4-BE49-F238E27FC236}">
                <a16:creationId xmlns:a16="http://schemas.microsoft.com/office/drawing/2014/main" id="{F48879B7-42FA-0347-B3D7-60A46552187D}"/>
              </a:ext>
            </a:extLst>
          </p:cNvPr>
          <p:cNvSpPr txBox="1"/>
          <p:nvPr/>
        </p:nvSpPr>
        <p:spPr>
          <a:xfrm>
            <a:off x="13780818" y="-784499"/>
            <a:ext cx="1419715" cy="646331"/>
          </a:xfrm>
          <a:prstGeom prst="rect">
            <a:avLst/>
          </a:prstGeom>
          <a:noFill/>
        </p:spPr>
        <p:txBody>
          <a:bodyPr wrap="square" rtlCol="0">
            <a:spAutoFit/>
          </a:bodyPr>
          <a:lstStyle/>
          <a:p>
            <a:pPr algn="ctr"/>
            <a:r>
              <a:rPr lang="en-US" dirty="0"/>
              <a:t>Secondary</a:t>
            </a:r>
            <a:br>
              <a:rPr lang="en-US" dirty="0"/>
            </a:br>
            <a:r>
              <a:rPr lang="en-US" dirty="0"/>
              <a:t>Colours</a:t>
            </a:r>
          </a:p>
        </p:txBody>
      </p:sp>
    </p:spTree>
    <p:extLst>
      <p:ext uri="{BB962C8B-B14F-4D97-AF65-F5344CB8AC3E}">
        <p14:creationId xmlns:p14="http://schemas.microsoft.com/office/powerpoint/2010/main" val="407908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8C6956-B2BC-42E4-A468-5C30D40AB215}"/>
              </a:ext>
            </a:extLst>
          </p:cNvPr>
          <p:cNvSpPr>
            <a:spLocks noGrp="1"/>
          </p:cNvSpPr>
          <p:nvPr>
            <p:ph type="body" sz="quarter" idx="4294967295"/>
          </p:nvPr>
        </p:nvSpPr>
        <p:spPr>
          <a:xfrm>
            <a:off x="514313" y="1343761"/>
            <a:ext cx="9885363" cy="4170478"/>
          </a:xfrm>
        </p:spPr>
        <p:txBody>
          <a:bodyPr>
            <a:normAutofit/>
          </a:bodyPr>
          <a:lstStyle/>
          <a:p>
            <a:r>
              <a:rPr lang="en-US" sz="2800" b="1" dirty="0">
                <a:solidFill>
                  <a:srgbClr val="1D3555"/>
                </a:solidFill>
                <a:latin typeface="Source Sans Pro" panose="020B0503030403020204" pitchFamily="34" charset="0"/>
                <a:ea typeface="Source Sans Pro" panose="020B0503030403020204" pitchFamily="34" charset="0"/>
              </a:rPr>
              <a:t>The Solv Group </a:t>
            </a:r>
            <a:r>
              <a:rPr lang="en-US" sz="2800" dirty="0">
                <a:solidFill>
                  <a:srgbClr val="1D3555"/>
                </a:solidFill>
                <a:latin typeface="Source Sans Pro" panose="020B0503030403020204" pitchFamily="34" charset="0"/>
                <a:ea typeface="Source Sans Pro" panose="020B0503030403020204" pitchFamily="34" charset="0"/>
              </a:rPr>
              <a:t>(formerly Centro) - 800.388.3650                            https://tinyurl.com/SpringbrookEnter</a:t>
            </a:r>
          </a:p>
          <a:p>
            <a:r>
              <a:rPr lang="en-US" sz="2800" dirty="0">
                <a:solidFill>
                  <a:srgbClr val="1D3555"/>
                </a:solidFill>
                <a:latin typeface="Source Sans Pro" panose="020B0503030403020204" pitchFamily="34" charset="0"/>
                <a:ea typeface="Source Sans Pro" panose="020B0503030403020204" pitchFamily="34" charset="0"/>
              </a:rPr>
              <a:t>Order Forms – Assure line-up is correct.</a:t>
            </a:r>
          </a:p>
          <a:p>
            <a:endParaRPr lang="en-US" sz="2800" dirty="0">
              <a:solidFill>
                <a:srgbClr val="1D3555"/>
              </a:solidFill>
              <a:latin typeface="Source Sans Pro" panose="020B0503030403020204" pitchFamily="34" charset="0"/>
              <a:ea typeface="Source Sans Pro" panose="020B0503030403020204" pitchFamily="34" charset="0"/>
            </a:endParaRPr>
          </a:p>
          <a:p>
            <a:r>
              <a:rPr lang="en-US" sz="2800" dirty="0">
                <a:solidFill>
                  <a:srgbClr val="1D3555"/>
                </a:solidFill>
                <a:latin typeface="Source Sans Pro" panose="020B0503030403020204" pitchFamily="34" charset="0"/>
                <a:ea typeface="Source Sans Pro" panose="020B0503030403020204" pitchFamily="34" charset="0"/>
              </a:rPr>
              <a:t>Please do not order forms from any other vendor.  Springbrook tests this one vendor forms for line-up.</a:t>
            </a:r>
          </a:p>
        </p:txBody>
      </p:sp>
      <p:sp>
        <p:nvSpPr>
          <p:cNvPr id="5" name="Text Placeholder 1">
            <a:extLst>
              <a:ext uri="{FF2B5EF4-FFF2-40B4-BE49-F238E27FC236}">
                <a16:creationId xmlns:a16="http://schemas.microsoft.com/office/drawing/2014/main" id="{EC630489-2636-4019-96A2-0DCF3E1CBC5A}"/>
              </a:ext>
            </a:extLst>
          </p:cNvPr>
          <p:cNvSpPr txBox="1">
            <a:spLocks/>
          </p:cNvSpPr>
          <p:nvPr/>
        </p:nvSpPr>
        <p:spPr>
          <a:xfrm>
            <a:off x="519112" y="469900"/>
            <a:ext cx="9885363" cy="812800"/>
          </a:xfrm>
          <a:prstGeom prst="rect">
            <a:avLst/>
          </a:prstGeom>
        </p:spPr>
        <p:txBody>
          <a:bodyPr vert="horz" lIns="0" tIns="0" rIns="0" bIns="0" rtlCol="0">
            <a:normAutofit/>
          </a:bodyPr>
          <a:lstStyle>
            <a:lvl1pPr marL="0" indent="0" algn="l" defTabSz="914400" rtl="0" eaLnBrk="1" latinLnBrk="0" hangingPunct="1">
              <a:lnSpc>
                <a:spcPct val="90000"/>
              </a:lnSpc>
              <a:spcBef>
                <a:spcPts val="1400"/>
              </a:spcBef>
              <a:buClr>
                <a:srgbClr val="E12726"/>
              </a:buClr>
              <a:buFontTx/>
              <a:buNone/>
              <a:defRPr lang="en-US" sz="2400" kern="1200" dirty="0" smtClean="0">
                <a:solidFill>
                  <a:schemeClr val="accent2"/>
                </a:solidFill>
                <a:latin typeface="+mn-lt"/>
                <a:ea typeface="+mn-ea"/>
                <a:cs typeface="+mn-cs"/>
              </a:defRPr>
            </a:lvl1pPr>
            <a:lvl2pPr marL="173736" indent="-173736" algn="l" defTabSz="914400" rtl="0" eaLnBrk="1" latinLnBrk="0" hangingPunct="1">
              <a:lnSpc>
                <a:spcPct val="90000"/>
              </a:lnSpc>
              <a:spcBef>
                <a:spcPts val="500"/>
              </a:spcBef>
              <a:buFont typeface="Wingdings" pitchFamily="2" charset="2"/>
              <a:buChar char="§"/>
              <a:defRPr lang="en-US" sz="2000" kern="1200" dirty="0" smtClean="0">
                <a:solidFill>
                  <a:prstClr val="black"/>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lang="en-US" sz="1800" kern="1200" dirty="0" smtClean="0">
                <a:solidFill>
                  <a:prstClr val="black"/>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300" dirty="0">
                <a:solidFill>
                  <a:srgbClr val="1D3555"/>
                </a:solidFill>
                <a:latin typeface="+mj-lt"/>
                <a:ea typeface="Source Sans Pro Light" panose="020B0403030403020204" pitchFamily="34" charset="0"/>
              </a:rPr>
              <a:t>Order the correct forms</a:t>
            </a:r>
          </a:p>
        </p:txBody>
      </p:sp>
    </p:spTree>
    <p:extLst>
      <p:ext uri="{BB962C8B-B14F-4D97-AF65-F5344CB8AC3E}">
        <p14:creationId xmlns:p14="http://schemas.microsoft.com/office/powerpoint/2010/main" val="1048384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8C6956-B2BC-42E4-A468-5C30D40AB215}"/>
              </a:ext>
            </a:extLst>
          </p:cNvPr>
          <p:cNvSpPr>
            <a:spLocks noGrp="1"/>
          </p:cNvSpPr>
          <p:nvPr>
            <p:ph type="body" sz="quarter" idx="4294967295"/>
          </p:nvPr>
        </p:nvSpPr>
        <p:spPr>
          <a:xfrm>
            <a:off x="519112" y="1457012"/>
            <a:ext cx="9885363" cy="4340260"/>
          </a:xfrm>
        </p:spPr>
        <p:txBody>
          <a:bodyPr/>
          <a:lstStyle/>
          <a:p>
            <a:r>
              <a:rPr lang="en-US" sz="2800" dirty="0">
                <a:solidFill>
                  <a:srgbClr val="1D3555"/>
                </a:solidFill>
                <a:latin typeface="Source Sans Pro" panose="020B0503030403020204" pitchFamily="34" charset="0"/>
                <a:ea typeface="Source Sans Pro" panose="020B0503030403020204" pitchFamily="34" charset="0"/>
              </a:rPr>
              <a:t>General 1099 information</a:t>
            </a:r>
          </a:p>
          <a:p>
            <a:r>
              <a:rPr lang="en-US" sz="2800" b="1" dirty="0">
                <a:solidFill>
                  <a:srgbClr val="1D3555"/>
                </a:solidFill>
                <a:latin typeface="Source Sans Pro" panose="020B0503030403020204" pitchFamily="34" charset="0"/>
                <a:ea typeface="Source Sans Pro" panose="020B0503030403020204" pitchFamily="34" charset="0"/>
              </a:rPr>
              <a:t>       </a:t>
            </a:r>
            <a:r>
              <a:rPr lang="en-US" sz="2000" b="1" dirty="0">
                <a:hlinkClick r:id="rId3"/>
              </a:rPr>
              <a:t>2024 General Instructions for Certain Information Returns (irs.gov)</a:t>
            </a:r>
            <a:endParaRPr lang="en-US" sz="2000" b="1" dirty="0"/>
          </a:p>
          <a:p>
            <a:r>
              <a:rPr lang="en-US" sz="2800" dirty="0">
                <a:solidFill>
                  <a:srgbClr val="1D3555"/>
                </a:solidFill>
                <a:latin typeface="Source Sans Pro" panose="020B0503030403020204" pitchFamily="34" charset="0"/>
                <a:ea typeface="Source Sans Pro" panose="020B0503030403020204" pitchFamily="34" charset="0"/>
              </a:rPr>
              <a:t>Download instructions from the IRS.</a:t>
            </a:r>
          </a:p>
          <a:p>
            <a:pPr marL="457200" indent="-457200">
              <a:buClr>
                <a:srgbClr val="1D3555"/>
              </a:buClr>
              <a:buFont typeface="Wingdings" panose="05000000000000000000" pitchFamily="2" charset="2"/>
              <a:buChar char="§"/>
            </a:pPr>
            <a:r>
              <a:rPr lang="en-US" b="1" i="0" u="sng" dirty="0">
                <a:solidFill>
                  <a:srgbClr val="002D62"/>
                </a:solidFill>
                <a:effectLst/>
                <a:latin typeface="Source Sans Pro" panose="020B0503030403020204" pitchFamily="34" charset="0"/>
                <a:hlinkClick r:id="rId4" tooltip="Instructions for Form 1099-MISC and Form 1099-NEC"/>
              </a:rPr>
              <a:t>Instructions for Form 1099-MISC and Form 1099-NEC</a:t>
            </a:r>
            <a:r>
              <a:rPr lang="en-US" b="1" i="0" dirty="0">
                <a:solidFill>
                  <a:srgbClr val="1B1B1B"/>
                </a:solidFill>
                <a:effectLst/>
                <a:latin typeface="Source Sans Pro" panose="020B0503030403020204" pitchFamily="34" charset="0"/>
              </a:rPr>
              <a:t> </a:t>
            </a:r>
          </a:p>
          <a:p>
            <a:pPr marL="457200" indent="-457200">
              <a:buClr>
                <a:srgbClr val="1D3555"/>
              </a:buClr>
              <a:buFont typeface="Wingdings" panose="05000000000000000000" pitchFamily="2" charset="2"/>
              <a:buChar char="§"/>
            </a:pPr>
            <a:r>
              <a:rPr lang="en-US" b="1" i="0" u="sng" dirty="0">
                <a:solidFill>
                  <a:srgbClr val="002D62"/>
                </a:solidFill>
                <a:effectLst/>
                <a:latin typeface="Source Sans Pro" panose="020B0503030403020204" pitchFamily="34" charset="0"/>
                <a:hlinkClick r:id="rId5"/>
              </a:rPr>
              <a:t>Instructions for Form 1099-R</a:t>
            </a:r>
            <a:endParaRPr lang="en-US" b="1" i="0" u="sng" dirty="0">
              <a:solidFill>
                <a:srgbClr val="002D62"/>
              </a:solidFill>
              <a:effectLst/>
              <a:latin typeface="Source Sans Pro" panose="020B0503030403020204" pitchFamily="34" charset="0"/>
            </a:endParaRPr>
          </a:p>
          <a:p>
            <a:pPr marL="457200" indent="-457200">
              <a:buClr>
                <a:srgbClr val="1D3555"/>
              </a:buClr>
              <a:buFont typeface="Wingdings" panose="05000000000000000000" pitchFamily="2" charset="2"/>
              <a:buChar char="§"/>
            </a:pPr>
            <a:endParaRPr lang="en-US" b="1" dirty="0">
              <a:solidFill>
                <a:srgbClr val="1D3555"/>
              </a:solidFill>
              <a:latin typeface="Source Sans Pro" panose="020B0503030403020204" pitchFamily="34" charset="0"/>
              <a:ea typeface="Source Sans Pro" panose="020B0503030403020204" pitchFamily="34" charset="0"/>
            </a:endParaRPr>
          </a:p>
        </p:txBody>
      </p:sp>
      <p:sp>
        <p:nvSpPr>
          <p:cNvPr id="12" name="Text Placeholder 1">
            <a:extLst>
              <a:ext uri="{FF2B5EF4-FFF2-40B4-BE49-F238E27FC236}">
                <a16:creationId xmlns:a16="http://schemas.microsoft.com/office/drawing/2014/main" id="{96FEAA90-39E9-4891-B884-4107BC91CB5B}"/>
              </a:ext>
            </a:extLst>
          </p:cNvPr>
          <p:cNvSpPr txBox="1">
            <a:spLocks/>
          </p:cNvSpPr>
          <p:nvPr/>
        </p:nvSpPr>
        <p:spPr>
          <a:xfrm>
            <a:off x="519112" y="469900"/>
            <a:ext cx="9885363" cy="812800"/>
          </a:xfrm>
          <a:prstGeom prst="rect">
            <a:avLst/>
          </a:prstGeom>
        </p:spPr>
        <p:txBody>
          <a:bodyPr vert="horz" lIns="0" tIns="0" rIns="0" bIns="0" rtlCol="0">
            <a:normAutofit/>
          </a:bodyPr>
          <a:lstStyle>
            <a:lvl1pPr marL="0" indent="0" algn="l" defTabSz="914400" rtl="0" eaLnBrk="1" latinLnBrk="0" hangingPunct="1">
              <a:lnSpc>
                <a:spcPct val="90000"/>
              </a:lnSpc>
              <a:spcBef>
                <a:spcPts val="1400"/>
              </a:spcBef>
              <a:buClr>
                <a:srgbClr val="E12726"/>
              </a:buClr>
              <a:buFontTx/>
              <a:buNone/>
              <a:defRPr lang="en-US" sz="2400" kern="1200" dirty="0" smtClean="0">
                <a:solidFill>
                  <a:schemeClr val="accent2"/>
                </a:solidFill>
                <a:latin typeface="+mn-lt"/>
                <a:ea typeface="+mn-ea"/>
                <a:cs typeface="+mn-cs"/>
              </a:defRPr>
            </a:lvl1pPr>
            <a:lvl2pPr marL="173736" indent="-173736" algn="l" defTabSz="914400" rtl="0" eaLnBrk="1" latinLnBrk="0" hangingPunct="1">
              <a:lnSpc>
                <a:spcPct val="90000"/>
              </a:lnSpc>
              <a:spcBef>
                <a:spcPts val="500"/>
              </a:spcBef>
              <a:buFont typeface="Wingdings" pitchFamily="2" charset="2"/>
              <a:buChar char="§"/>
              <a:defRPr lang="en-US" sz="2000" kern="1200" dirty="0" smtClean="0">
                <a:solidFill>
                  <a:prstClr val="black"/>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lang="en-US" sz="1800" kern="1200" dirty="0" smtClean="0">
                <a:solidFill>
                  <a:prstClr val="black"/>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300" dirty="0">
                <a:solidFill>
                  <a:schemeClr val="tx1"/>
                </a:solidFill>
                <a:latin typeface="+mj-lt"/>
                <a:ea typeface="Source Sans Pro" panose="020B0503030403020204" pitchFamily="34" charset="0"/>
              </a:rPr>
              <a:t>IRS Documentation</a:t>
            </a:r>
          </a:p>
        </p:txBody>
      </p:sp>
    </p:spTree>
    <p:extLst>
      <p:ext uri="{BB962C8B-B14F-4D97-AF65-F5344CB8AC3E}">
        <p14:creationId xmlns:p14="http://schemas.microsoft.com/office/powerpoint/2010/main" val="2401332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39529-D1BD-4A69-A9D1-1CB961ECB045}"/>
              </a:ext>
            </a:extLst>
          </p:cNvPr>
          <p:cNvSpPr>
            <a:spLocks noGrp="1"/>
          </p:cNvSpPr>
          <p:nvPr>
            <p:ph type="title"/>
          </p:nvPr>
        </p:nvSpPr>
        <p:spPr>
          <a:xfrm>
            <a:off x="669850" y="292608"/>
            <a:ext cx="11180667" cy="874319"/>
          </a:xfrm>
        </p:spPr>
        <p:txBody>
          <a:bodyPr/>
          <a:lstStyle/>
          <a:p>
            <a:r>
              <a:rPr lang="en-US" sz="4300" dirty="0">
                <a:solidFill>
                  <a:schemeClr val="tx1"/>
                </a:solidFill>
                <a:latin typeface="+mj-lt"/>
                <a:ea typeface="Source Sans Pro" panose="020B0503030403020204" pitchFamily="34" charset="0"/>
              </a:rPr>
              <a:t>Two filing options</a:t>
            </a:r>
            <a:br>
              <a:rPr lang="en-US" sz="4300" dirty="0">
                <a:solidFill>
                  <a:schemeClr val="tx1"/>
                </a:solidFill>
                <a:latin typeface="+mj-lt"/>
                <a:ea typeface="Source Sans Pro" panose="020B0503030403020204" pitchFamily="34" charset="0"/>
              </a:rPr>
            </a:br>
            <a:br>
              <a:rPr lang="en-US" sz="4300" dirty="0">
                <a:solidFill>
                  <a:schemeClr val="tx1"/>
                </a:solidFill>
                <a:latin typeface="+mj-lt"/>
                <a:ea typeface="Source Sans Pro" panose="020B0503030403020204" pitchFamily="34" charset="0"/>
              </a:rPr>
            </a:br>
            <a:r>
              <a:rPr lang="en-US" sz="2800" dirty="0">
                <a:solidFill>
                  <a:schemeClr val="tx1"/>
                </a:solidFill>
                <a:latin typeface="+mj-lt"/>
                <a:ea typeface="Source Sans Pro" panose="020B0503030403020204" pitchFamily="34" charset="0"/>
              </a:rPr>
              <a:t>1. </a:t>
            </a:r>
            <a:r>
              <a:rPr lang="en-US" sz="2800" i="0" dirty="0">
                <a:solidFill>
                  <a:srgbClr val="1B1B1B"/>
                </a:solidFill>
                <a:effectLst/>
                <a:latin typeface="Source Sans Pro" panose="020B0503030403020204" pitchFamily="34" charset="0"/>
              </a:rPr>
              <a:t>E-file information returns with </a:t>
            </a:r>
            <a:r>
              <a:rPr lang="en-US" sz="2800" b="1" i="0" dirty="0">
                <a:solidFill>
                  <a:srgbClr val="1B1B1B"/>
                </a:solidFill>
                <a:effectLst/>
                <a:latin typeface="Source Sans Pro" panose="020B0503030403020204" pitchFamily="34" charset="0"/>
              </a:rPr>
              <a:t>IRIS</a:t>
            </a:r>
            <a:r>
              <a:rPr lang="en-US" sz="2800" i="0" dirty="0">
                <a:solidFill>
                  <a:srgbClr val="1B1B1B"/>
                </a:solidFill>
                <a:effectLst/>
                <a:latin typeface="Source Sans Pro" panose="020B0503030403020204" pitchFamily="34" charset="0"/>
              </a:rPr>
              <a:t> (</a:t>
            </a:r>
            <a:r>
              <a:rPr lang="en-US" sz="2800" b="0" i="0" dirty="0">
                <a:solidFill>
                  <a:srgbClr val="1B1B1B"/>
                </a:solidFill>
                <a:effectLst/>
                <a:latin typeface="Source Sans Pro" panose="020B0503030403020204" pitchFamily="34" charset="0"/>
              </a:rPr>
              <a:t>Information Returns Intake System)</a:t>
            </a:r>
            <a:br>
              <a:rPr lang="en-US" sz="1400" i="0" dirty="0">
                <a:solidFill>
                  <a:srgbClr val="1B1B1B"/>
                </a:solidFill>
                <a:effectLst/>
                <a:latin typeface="Source Sans Pro" panose="020B0503030403020204" pitchFamily="34" charset="0"/>
              </a:rPr>
            </a:br>
            <a:br>
              <a:rPr lang="en-US" sz="1400" i="0" dirty="0">
                <a:solidFill>
                  <a:srgbClr val="1B1B1B"/>
                </a:solidFill>
                <a:effectLst/>
                <a:latin typeface="Source Sans Pro" panose="020B0503030403020204" pitchFamily="34" charset="0"/>
              </a:rPr>
            </a:br>
            <a:r>
              <a:rPr lang="en-US" sz="2800" i="0" dirty="0">
                <a:solidFill>
                  <a:srgbClr val="1B1B1B"/>
                </a:solidFill>
                <a:effectLst/>
                <a:latin typeface="Source Sans Pro" panose="020B0503030403020204" pitchFamily="34" charset="0"/>
              </a:rPr>
              <a:t>Website is:  https://la.www4.irs.gov/irportal/</a:t>
            </a:r>
            <a:endParaRPr lang="en-US" sz="2800" dirty="0">
              <a:solidFill>
                <a:schemeClr val="tx1"/>
              </a:solidFill>
              <a:latin typeface="+mj-lt"/>
              <a:ea typeface="Source Sans Pro" panose="020B0503030403020204" pitchFamily="34" charset="0"/>
            </a:endParaRPr>
          </a:p>
        </p:txBody>
      </p:sp>
      <p:sp>
        <p:nvSpPr>
          <p:cNvPr id="3" name="Slide Number Placeholder 2">
            <a:extLst>
              <a:ext uri="{FF2B5EF4-FFF2-40B4-BE49-F238E27FC236}">
                <a16:creationId xmlns:a16="http://schemas.microsoft.com/office/drawing/2014/main" id="{758C0720-A315-40BE-91F0-54E29C8787CF}"/>
              </a:ext>
            </a:extLst>
          </p:cNvPr>
          <p:cNvSpPr>
            <a:spLocks noGrp="1"/>
          </p:cNvSpPr>
          <p:nvPr>
            <p:ph type="sldNum" sz="quarter" idx="12"/>
          </p:nvPr>
        </p:nvSpPr>
        <p:spPr/>
        <p:txBody>
          <a:bodyPr/>
          <a:lstStyle/>
          <a:p>
            <a:fld id="{6FE306A7-A228-4E07-8D4E-C1DA2C3F3993}" type="slidenum">
              <a:rPr lang="en-US" smtClean="0"/>
              <a:pPr/>
              <a:t>6</a:t>
            </a:fld>
            <a:endParaRPr lang="en-US" dirty="0"/>
          </a:p>
        </p:txBody>
      </p:sp>
      <p:sp>
        <p:nvSpPr>
          <p:cNvPr id="9" name="TextBox 8">
            <a:extLst>
              <a:ext uri="{FF2B5EF4-FFF2-40B4-BE49-F238E27FC236}">
                <a16:creationId xmlns:a16="http://schemas.microsoft.com/office/drawing/2014/main" id="{097778A9-4AB1-7A0B-FA2D-37FB8809F2EA}"/>
              </a:ext>
            </a:extLst>
          </p:cNvPr>
          <p:cNvSpPr txBox="1"/>
          <p:nvPr/>
        </p:nvSpPr>
        <p:spPr>
          <a:xfrm>
            <a:off x="669850" y="3211286"/>
            <a:ext cx="7429121" cy="369332"/>
          </a:xfrm>
          <a:prstGeom prst="rect">
            <a:avLst/>
          </a:prstGeom>
          <a:noFill/>
        </p:spPr>
        <p:txBody>
          <a:bodyPr wrap="square" rtlCol="0">
            <a:spAutoFit/>
          </a:bodyPr>
          <a:lstStyle/>
          <a:p>
            <a:r>
              <a:rPr lang="en-US" dirty="0"/>
              <a:t>You need an IRIS Transmitter Control Code (TCC)</a:t>
            </a:r>
          </a:p>
        </p:txBody>
      </p:sp>
      <p:sp>
        <p:nvSpPr>
          <p:cNvPr id="10" name="TextBox 9">
            <a:extLst>
              <a:ext uri="{FF2B5EF4-FFF2-40B4-BE49-F238E27FC236}">
                <a16:creationId xmlns:a16="http://schemas.microsoft.com/office/drawing/2014/main" id="{99B9BA4C-F9B4-4F25-2CF7-93BE00E4EF1D}"/>
              </a:ext>
            </a:extLst>
          </p:cNvPr>
          <p:cNvSpPr txBox="1"/>
          <p:nvPr/>
        </p:nvSpPr>
        <p:spPr>
          <a:xfrm>
            <a:off x="669850" y="2612638"/>
            <a:ext cx="5039330" cy="369332"/>
          </a:xfrm>
          <a:prstGeom prst="rect">
            <a:avLst/>
          </a:prstGeom>
          <a:noFill/>
        </p:spPr>
        <p:txBody>
          <a:bodyPr wrap="square" rtlCol="0">
            <a:spAutoFit/>
          </a:bodyPr>
          <a:lstStyle/>
          <a:p>
            <a:r>
              <a:rPr lang="en-US" dirty="0"/>
              <a:t>You will need one ID.me account from the IRS</a:t>
            </a:r>
          </a:p>
        </p:txBody>
      </p:sp>
      <p:sp>
        <p:nvSpPr>
          <p:cNvPr id="15" name="TextBox 14">
            <a:extLst>
              <a:ext uri="{FF2B5EF4-FFF2-40B4-BE49-F238E27FC236}">
                <a16:creationId xmlns:a16="http://schemas.microsoft.com/office/drawing/2014/main" id="{6ED407C0-0F3C-DBE2-B7D6-EBEFFE5AA720}"/>
              </a:ext>
            </a:extLst>
          </p:cNvPr>
          <p:cNvSpPr txBox="1"/>
          <p:nvPr/>
        </p:nvSpPr>
        <p:spPr>
          <a:xfrm>
            <a:off x="669849" y="4058349"/>
            <a:ext cx="7842779" cy="523220"/>
          </a:xfrm>
          <a:prstGeom prst="rect">
            <a:avLst/>
          </a:prstGeom>
          <a:noFill/>
        </p:spPr>
        <p:txBody>
          <a:bodyPr wrap="square" rtlCol="0">
            <a:spAutoFit/>
          </a:bodyPr>
          <a:lstStyle/>
          <a:p>
            <a:r>
              <a:rPr lang="en-US" sz="2800" dirty="0"/>
              <a:t>2. Filing Information Returns Electronically (FIRE)</a:t>
            </a:r>
          </a:p>
        </p:txBody>
      </p:sp>
      <p:sp>
        <p:nvSpPr>
          <p:cNvPr id="16" name="TextBox 15">
            <a:extLst>
              <a:ext uri="{FF2B5EF4-FFF2-40B4-BE49-F238E27FC236}">
                <a16:creationId xmlns:a16="http://schemas.microsoft.com/office/drawing/2014/main" id="{0D65345B-21AE-165A-9F13-91CE51AE9593}"/>
              </a:ext>
            </a:extLst>
          </p:cNvPr>
          <p:cNvSpPr txBox="1"/>
          <p:nvPr/>
        </p:nvSpPr>
        <p:spPr>
          <a:xfrm>
            <a:off x="669850" y="5026329"/>
            <a:ext cx="6678008" cy="369332"/>
          </a:xfrm>
          <a:prstGeom prst="rect">
            <a:avLst/>
          </a:prstGeom>
          <a:noFill/>
        </p:spPr>
        <p:txBody>
          <a:bodyPr wrap="square" rtlCol="0">
            <a:spAutoFit/>
          </a:bodyPr>
          <a:lstStyle/>
          <a:p>
            <a:r>
              <a:rPr lang="en-US" dirty="0"/>
              <a:t>You need a FIRE Transmitter Control Code (TCC)</a:t>
            </a:r>
          </a:p>
        </p:txBody>
      </p:sp>
      <p:sp>
        <p:nvSpPr>
          <p:cNvPr id="17" name="TextBox 16">
            <a:extLst>
              <a:ext uri="{FF2B5EF4-FFF2-40B4-BE49-F238E27FC236}">
                <a16:creationId xmlns:a16="http://schemas.microsoft.com/office/drawing/2014/main" id="{0A6B4416-76F2-83DE-BE47-82AE7C31F404}"/>
              </a:ext>
            </a:extLst>
          </p:cNvPr>
          <p:cNvSpPr txBox="1"/>
          <p:nvPr/>
        </p:nvSpPr>
        <p:spPr>
          <a:xfrm>
            <a:off x="669849" y="5624977"/>
            <a:ext cx="9562721" cy="369332"/>
          </a:xfrm>
          <a:prstGeom prst="rect">
            <a:avLst/>
          </a:prstGeom>
          <a:noFill/>
        </p:spPr>
        <p:txBody>
          <a:bodyPr wrap="square" rtlCol="0">
            <a:spAutoFit/>
          </a:bodyPr>
          <a:lstStyle/>
          <a:p>
            <a:r>
              <a:rPr lang="en-US" dirty="0"/>
              <a:t>This is the old option that will be going away and replaced by IRIS</a:t>
            </a:r>
          </a:p>
        </p:txBody>
      </p:sp>
    </p:spTree>
    <p:extLst>
      <p:ext uri="{BB962C8B-B14F-4D97-AF65-F5344CB8AC3E}">
        <p14:creationId xmlns:p14="http://schemas.microsoft.com/office/powerpoint/2010/main" val="852285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5E3BA-FDF7-E4AD-B864-970DA02106C0}"/>
              </a:ext>
            </a:extLst>
          </p:cNvPr>
          <p:cNvSpPr>
            <a:spLocks noGrp="1"/>
          </p:cNvSpPr>
          <p:nvPr>
            <p:ph type="title"/>
          </p:nvPr>
        </p:nvSpPr>
        <p:spPr>
          <a:xfrm>
            <a:off x="729343" y="292608"/>
            <a:ext cx="11121175" cy="874319"/>
          </a:xfrm>
        </p:spPr>
        <p:txBody>
          <a:bodyPr/>
          <a:lstStyle/>
          <a:p>
            <a:r>
              <a:rPr lang="en-US" sz="3600" dirty="0">
                <a:solidFill>
                  <a:schemeClr val="tx1"/>
                </a:solidFill>
                <a:latin typeface="+mj-lt"/>
                <a:ea typeface="Source Sans Pro" panose="020B0503030403020204" pitchFamily="34" charset="0"/>
              </a:rPr>
              <a:t>Two filing options</a:t>
            </a:r>
            <a:endParaRPr lang="en-US" dirty="0"/>
          </a:p>
        </p:txBody>
      </p:sp>
      <p:sp>
        <p:nvSpPr>
          <p:cNvPr id="3" name="Slide Number Placeholder 2">
            <a:extLst>
              <a:ext uri="{FF2B5EF4-FFF2-40B4-BE49-F238E27FC236}">
                <a16:creationId xmlns:a16="http://schemas.microsoft.com/office/drawing/2014/main" id="{8AECC871-10B7-12B2-F110-EAA2901A4E29}"/>
              </a:ext>
            </a:extLst>
          </p:cNvPr>
          <p:cNvSpPr>
            <a:spLocks noGrp="1"/>
          </p:cNvSpPr>
          <p:nvPr>
            <p:ph type="sldNum" sz="quarter" idx="12"/>
          </p:nvPr>
        </p:nvSpPr>
        <p:spPr/>
        <p:txBody>
          <a:bodyPr/>
          <a:lstStyle/>
          <a:p>
            <a:fld id="{6FE306A7-A228-4E07-8D4E-C1DA2C3F3993}" type="slidenum">
              <a:rPr lang="en-US" smtClean="0"/>
              <a:pPr/>
              <a:t>7</a:t>
            </a:fld>
            <a:endParaRPr lang="en-US" dirty="0"/>
          </a:p>
        </p:txBody>
      </p:sp>
      <p:sp>
        <p:nvSpPr>
          <p:cNvPr id="7" name="TextBox 6">
            <a:extLst>
              <a:ext uri="{FF2B5EF4-FFF2-40B4-BE49-F238E27FC236}">
                <a16:creationId xmlns:a16="http://schemas.microsoft.com/office/drawing/2014/main" id="{8D4FC9E8-BCC8-AB9D-5FA0-B7C5A35397F9}"/>
              </a:ext>
            </a:extLst>
          </p:cNvPr>
          <p:cNvSpPr txBox="1"/>
          <p:nvPr/>
        </p:nvSpPr>
        <p:spPr>
          <a:xfrm>
            <a:off x="729343" y="1672911"/>
            <a:ext cx="9742714" cy="646331"/>
          </a:xfrm>
          <a:prstGeom prst="rect">
            <a:avLst/>
          </a:prstGeom>
          <a:noFill/>
        </p:spPr>
        <p:txBody>
          <a:bodyPr wrap="square">
            <a:spAutoFit/>
          </a:bodyPr>
          <a:lstStyle/>
          <a:p>
            <a:r>
              <a:rPr lang="en-US" dirty="0">
                <a:solidFill>
                  <a:schemeClr val="tx2"/>
                </a:solidFill>
              </a:rPr>
              <a:t>If you are required to file 10 or more information returns during the year, you must file electronically. The 10-or-more requirement is a total r</a:t>
            </a:r>
            <a:r>
              <a:rPr lang="en-US" b="0" i="0" dirty="0">
                <a:solidFill>
                  <a:schemeClr val="tx2"/>
                </a:solidFill>
                <a:effectLst/>
                <a:latin typeface="Source Sans Pro" panose="020B0503030403020204" pitchFamily="34" charset="0"/>
              </a:rPr>
              <a:t>eturns in a calendar year</a:t>
            </a:r>
            <a:r>
              <a:rPr lang="en-US" b="0" i="0" dirty="0">
                <a:solidFill>
                  <a:srgbClr val="1B1B1B"/>
                </a:solidFill>
                <a:effectLst/>
                <a:latin typeface="Source Sans Pro" panose="020B0503030403020204" pitchFamily="34" charset="0"/>
              </a:rPr>
              <a:t>.</a:t>
            </a:r>
            <a:endParaRPr lang="en-US" dirty="0"/>
          </a:p>
        </p:txBody>
      </p:sp>
      <p:sp>
        <p:nvSpPr>
          <p:cNvPr id="5" name="TextBox 4">
            <a:extLst>
              <a:ext uri="{FF2B5EF4-FFF2-40B4-BE49-F238E27FC236}">
                <a16:creationId xmlns:a16="http://schemas.microsoft.com/office/drawing/2014/main" id="{D4427741-0148-56F2-9F3E-A7B20950241A}"/>
              </a:ext>
            </a:extLst>
          </p:cNvPr>
          <p:cNvSpPr txBox="1"/>
          <p:nvPr/>
        </p:nvSpPr>
        <p:spPr>
          <a:xfrm>
            <a:off x="729343" y="3243943"/>
            <a:ext cx="7598228" cy="369332"/>
          </a:xfrm>
          <a:prstGeom prst="rect">
            <a:avLst/>
          </a:prstGeom>
          <a:noFill/>
        </p:spPr>
        <p:txBody>
          <a:bodyPr wrap="square" rtlCol="0">
            <a:spAutoFit/>
          </a:bodyPr>
          <a:lstStyle/>
          <a:p>
            <a:r>
              <a:rPr lang="en-US" dirty="0"/>
              <a:t>FIRE production system availability starts on January 13, 2025</a:t>
            </a:r>
          </a:p>
        </p:txBody>
      </p:sp>
    </p:spTree>
    <p:extLst>
      <p:ext uri="{BB962C8B-B14F-4D97-AF65-F5344CB8AC3E}">
        <p14:creationId xmlns:p14="http://schemas.microsoft.com/office/powerpoint/2010/main" val="2881599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FDA6B-A545-4832-835A-9125A959DE2A}"/>
              </a:ext>
            </a:extLst>
          </p:cNvPr>
          <p:cNvSpPr>
            <a:spLocks noGrp="1"/>
          </p:cNvSpPr>
          <p:nvPr>
            <p:ph idx="1"/>
          </p:nvPr>
        </p:nvSpPr>
        <p:spPr>
          <a:xfrm>
            <a:off x="669924" y="346190"/>
            <a:ext cx="11522076" cy="656205"/>
          </a:xfrm>
        </p:spPr>
        <p:txBody>
          <a:bodyPr/>
          <a:lstStyle/>
          <a:p>
            <a:pPr marL="0" indent="0">
              <a:buNone/>
            </a:pPr>
            <a:r>
              <a:rPr lang="en-US" sz="4000" dirty="0">
                <a:latin typeface="+mj-lt"/>
              </a:rPr>
              <a:t>1099 Processing - Batch</a:t>
            </a:r>
          </a:p>
        </p:txBody>
      </p:sp>
      <p:sp>
        <p:nvSpPr>
          <p:cNvPr id="3" name="Text Placeholder 2">
            <a:extLst>
              <a:ext uri="{FF2B5EF4-FFF2-40B4-BE49-F238E27FC236}">
                <a16:creationId xmlns:a16="http://schemas.microsoft.com/office/drawing/2014/main" id="{8E8C6956-B2BC-42E4-A468-5C30D40AB215}"/>
              </a:ext>
            </a:extLst>
          </p:cNvPr>
          <p:cNvSpPr>
            <a:spLocks noGrp="1"/>
          </p:cNvSpPr>
          <p:nvPr>
            <p:ph type="body" sz="quarter" idx="4294967295"/>
          </p:nvPr>
        </p:nvSpPr>
        <p:spPr>
          <a:xfrm>
            <a:off x="669924" y="1251856"/>
            <a:ext cx="10600056" cy="4303123"/>
          </a:xfrm>
        </p:spPr>
        <p:txBody>
          <a:bodyPr>
            <a:normAutofit/>
          </a:bodyPr>
          <a:lstStyle/>
          <a:p>
            <a:r>
              <a:rPr lang="en-US" sz="2800" dirty="0">
                <a:solidFill>
                  <a:srgbClr val="1D3555"/>
                </a:solidFill>
              </a:rPr>
              <a:t>1099’s can be used as a single batch process.</a:t>
            </a:r>
          </a:p>
          <a:p>
            <a:r>
              <a:rPr lang="en-US" sz="2800" dirty="0">
                <a:solidFill>
                  <a:srgbClr val="1D3555"/>
                </a:solidFill>
              </a:rPr>
              <a:t>Now you can multiple 1099’s batches open.</a:t>
            </a:r>
          </a:p>
          <a:p>
            <a:endParaRPr lang="en-US" sz="2800" dirty="0">
              <a:solidFill>
                <a:srgbClr val="1D3555"/>
              </a:solidFill>
            </a:endParaRPr>
          </a:p>
          <a:p>
            <a:pPr lvl="1"/>
            <a:r>
              <a:rPr lang="en-US" sz="2800" dirty="0">
                <a:solidFill>
                  <a:srgbClr val="1D3555"/>
                </a:solidFill>
              </a:rPr>
              <a:t>Highlight the batch by clicking on it.</a:t>
            </a:r>
          </a:p>
          <a:p>
            <a:pPr lvl="1"/>
            <a:r>
              <a:rPr lang="en-US" sz="2800" dirty="0">
                <a:solidFill>
                  <a:srgbClr val="1D3555"/>
                </a:solidFill>
              </a:rPr>
              <a:t>Use the delete key on the keyboard to delete the batch.</a:t>
            </a:r>
          </a:p>
          <a:p>
            <a:pPr lvl="1"/>
            <a:r>
              <a:rPr lang="en-US" sz="2800" dirty="0">
                <a:solidFill>
                  <a:srgbClr val="1D3555"/>
                </a:solidFill>
              </a:rPr>
              <a:t>Say yes to the warning.  All data in the batch will be deleted.</a:t>
            </a:r>
          </a:p>
          <a:p>
            <a:r>
              <a:rPr lang="en-US" sz="2800" dirty="0">
                <a:solidFill>
                  <a:srgbClr val="1D3555"/>
                </a:solidFill>
              </a:rPr>
              <a:t>Use the enter key to get the new batch setup window.</a:t>
            </a:r>
          </a:p>
          <a:p>
            <a:r>
              <a:rPr lang="en-US" sz="2800" dirty="0">
                <a:solidFill>
                  <a:srgbClr val="1D3555"/>
                </a:solidFill>
              </a:rPr>
              <a:t>The batch year does not matter for 1099’s</a:t>
            </a:r>
            <a:r>
              <a:rPr lang="en-US" dirty="0">
                <a:solidFill>
                  <a:srgbClr val="1D3555"/>
                </a:solidFill>
              </a:rPr>
              <a:t>.  </a:t>
            </a:r>
          </a:p>
          <a:p>
            <a:endParaRPr lang="en-US" dirty="0"/>
          </a:p>
        </p:txBody>
      </p:sp>
    </p:spTree>
    <p:extLst>
      <p:ext uri="{BB962C8B-B14F-4D97-AF65-F5344CB8AC3E}">
        <p14:creationId xmlns:p14="http://schemas.microsoft.com/office/powerpoint/2010/main" val="3615647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FDA6B-A545-4832-835A-9125A959DE2A}"/>
              </a:ext>
            </a:extLst>
          </p:cNvPr>
          <p:cNvSpPr>
            <a:spLocks noGrp="1"/>
          </p:cNvSpPr>
          <p:nvPr>
            <p:ph idx="1"/>
          </p:nvPr>
        </p:nvSpPr>
        <p:spPr>
          <a:xfrm>
            <a:off x="685800" y="236699"/>
            <a:ext cx="6032362" cy="656205"/>
          </a:xfrm>
        </p:spPr>
        <p:txBody>
          <a:bodyPr/>
          <a:lstStyle/>
          <a:p>
            <a:pPr marL="0" indent="0">
              <a:buNone/>
            </a:pPr>
            <a:r>
              <a:rPr lang="en-US" sz="4000" dirty="0">
                <a:latin typeface="+mj-lt"/>
              </a:rPr>
              <a:t>Settings</a:t>
            </a:r>
          </a:p>
        </p:txBody>
      </p:sp>
      <p:sp>
        <p:nvSpPr>
          <p:cNvPr id="4" name="Content Placeholder 2">
            <a:extLst>
              <a:ext uri="{FF2B5EF4-FFF2-40B4-BE49-F238E27FC236}">
                <a16:creationId xmlns:a16="http://schemas.microsoft.com/office/drawing/2014/main" id="{2370565D-0528-46C5-8BE5-558D3041E5D0}"/>
              </a:ext>
            </a:extLst>
          </p:cNvPr>
          <p:cNvSpPr txBox="1">
            <a:spLocks/>
          </p:cNvSpPr>
          <p:nvPr/>
        </p:nvSpPr>
        <p:spPr>
          <a:xfrm>
            <a:off x="496898" y="892904"/>
            <a:ext cx="6338241" cy="50032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Font typeface="Wingdings" panose="05000000000000000000" pitchFamily="2" charset="2"/>
              <a:buChar char="§"/>
            </a:pPr>
            <a:r>
              <a:rPr lang="en-US" dirty="0"/>
              <a:t>Reporting Type  - Use Standard </a:t>
            </a:r>
          </a:p>
          <a:p>
            <a:pPr lvl="1">
              <a:spcAft>
                <a:spcPts val="600"/>
              </a:spcAft>
              <a:buFont typeface="Wingdings" panose="05000000000000000000" pitchFamily="2" charset="2"/>
              <a:buChar char="§"/>
            </a:pPr>
            <a:r>
              <a:rPr lang="en-US" dirty="0"/>
              <a:t>Contract is only used for California Contractor reporting.</a:t>
            </a:r>
          </a:p>
          <a:p>
            <a:pPr>
              <a:spcAft>
                <a:spcPts val="600"/>
              </a:spcAft>
              <a:buFont typeface="Wingdings" panose="05000000000000000000" pitchFamily="2" charset="2"/>
              <a:buChar char="§"/>
            </a:pPr>
            <a:r>
              <a:rPr lang="en-US" dirty="0"/>
              <a:t>Calendar Year 2024.  All history with check date in 2024 will be included.</a:t>
            </a:r>
          </a:p>
          <a:p>
            <a:pPr>
              <a:spcAft>
                <a:spcPts val="600"/>
              </a:spcAft>
              <a:buFont typeface="Wingdings" panose="05000000000000000000" pitchFamily="2" charset="2"/>
              <a:buChar char="§"/>
            </a:pPr>
            <a:r>
              <a:rPr lang="en-US" dirty="0"/>
              <a:t>Limit – Restricts 1099’s produced to include only vendors with the limit amount or more in 1099 checks.</a:t>
            </a:r>
          </a:p>
          <a:p>
            <a:pPr>
              <a:spcAft>
                <a:spcPts val="600"/>
              </a:spcAft>
              <a:buFont typeface="Wingdings" panose="05000000000000000000" pitchFamily="2" charset="2"/>
              <a:buChar char="§"/>
            </a:pPr>
            <a:r>
              <a:rPr lang="en-US" dirty="0"/>
              <a:t>Change to versions 7.18+ only. - Can have separate limits for various types.</a:t>
            </a:r>
          </a:p>
          <a:p>
            <a:pPr marL="1150595" lvl="1" indent="-342900">
              <a:spcAft>
                <a:spcPts val="600"/>
              </a:spcAft>
              <a:buFont typeface="Wingdings" panose="05000000000000000000" pitchFamily="2" charset="2"/>
              <a:buChar char="§"/>
            </a:pPr>
            <a:r>
              <a:rPr lang="en-US" sz="2800" dirty="0"/>
              <a:t>Fill in all the boxes.</a:t>
            </a:r>
          </a:p>
          <a:p>
            <a:pPr marL="457200" indent="-457200">
              <a:lnSpc>
                <a:spcPct val="100000"/>
              </a:lnSpc>
              <a:spcAft>
                <a:spcPts val="1200"/>
              </a:spcAft>
            </a:pPr>
            <a:endParaRPr lang="en-US" sz="1850" dirty="0">
              <a:solidFill>
                <a:schemeClr val="accent1"/>
              </a:solidFill>
            </a:endParaRPr>
          </a:p>
        </p:txBody>
      </p:sp>
      <p:pic>
        <p:nvPicPr>
          <p:cNvPr id="6" name="Picture 5" descr="A screenshot of a computer&#10;&#10;Description automatically generated">
            <a:extLst>
              <a:ext uri="{FF2B5EF4-FFF2-40B4-BE49-F238E27FC236}">
                <a16:creationId xmlns:a16="http://schemas.microsoft.com/office/drawing/2014/main" id="{81ECD4FA-8E15-438D-6DF2-B5B04F50D4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0890" y="376806"/>
            <a:ext cx="4385310" cy="2714738"/>
          </a:xfrm>
          <a:prstGeom prst="rect">
            <a:avLst/>
          </a:prstGeom>
        </p:spPr>
      </p:pic>
      <p:pic>
        <p:nvPicPr>
          <p:cNvPr id="9" name="Picture 8" descr="A screenshot of a chat&#10;&#10;Description automatically generated">
            <a:extLst>
              <a:ext uri="{FF2B5EF4-FFF2-40B4-BE49-F238E27FC236}">
                <a16:creationId xmlns:a16="http://schemas.microsoft.com/office/drawing/2014/main" id="{C7FC1971-66B5-5552-B43C-C708AAAF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0891" y="3429001"/>
            <a:ext cx="4385309" cy="2580112"/>
          </a:xfrm>
          <a:prstGeom prst="rect">
            <a:avLst/>
          </a:prstGeom>
        </p:spPr>
      </p:pic>
    </p:spTree>
    <p:extLst>
      <p:ext uri="{BB962C8B-B14F-4D97-AF65-F5344CB8AC3E}">
        <p14:creationId xmlns:p14="http://schemas.microsoft.com/office/powerpoint/2010/main" val="2197575610"/>
      </p:ext>
    </p:extLst>
  </p:cSld>
  <p:clrMapOvr>
    <a:masterClrMapping/>
  </p:clrMapOvr>
</p:sld>
</file>

<file path=ppt/theme/theme1.xml><?xml version="1.0" encoding="utf-8"?>
<a:theme xmlns:a="http://schemas.openxmlformats.org/drawingml/2006/main" name="LNRS - 2016 Template">
  <a:themeElements>
    <a:clrScheme name="Springbrook 2020">
      <a:dk1>
        <a:srgbClr val="000000"/>
      </a:dk1>
      <a:lt1>
        <a:srgbClr val="FFFFFF"/>
      </a:lt1>
      <a:dk2>
        <a:srgbClr val="1D3455"/>
      </a:dk2>
      <a:lt2>
        <a:srgbClr val="EF0104"/>
      </a:lt2>
      <a:accent1>
        <a:srgbClr val="37ACD1"/>
      </a:accent1>
      <a:accent2>
        <a:srgbClr val="8AB23F"/>
      </a:accent2>
      <a:accent3>
        <a:srgbClr val="EE4613"/>
      </a:accent3>
      <a:accent4>
        <a:srgbClr val="2A4C9A"/>
      </a:accent4>
      <a:accent5>
        <a:srgbClr val="FFA601"/>
      </a:accent5>
      <a:accent6>
        <a:srgbClr val="440181"/>
      </a:accent6>
      <a:hlink>
        <a:srgbClr val="1D3455"/>
      </a:hlink>
      <a:folHlink>
        <a:srgbClr val="37ACD1"/>
      </a:folHlink>
    </a:clrScheme>
    <a:fontScheme name="LexisNexis">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lIns="0" tIns="0" rIns="0" bIns="0" rtlCol="0" anchor="t"/>
      <a:lstStyle>
        <a:defPP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28638DF88AE94CA1D4DE9B66342536" ma:contentTypeVersion="8" ma:contentTypeDescription="Create a new document." ma:contentTypeScope="" ma:versionID="2ae85711569252e33245e8a7602dea04">
  <xsd:schema xmlns:xsd="http://www.w3.org/2001/XMLSchema" xmlns:xs="http://www.w3.org/2001/XMLSchema" xmlns:p="http://schemas.microsoft.com/office/2006/metadata/properties" xmlns:ns3="d9867458-8d3e-4e68-9050-35968ba48cd0" targetNamespace="http://schemas.microsoft.com/office/2006/metadata/properties" ma:root="true" ma:fieldsID="59dee616c7222fb80f72cfc52f1d8a46" ns3:_="">
    <xsd:import namespace="d9867458-8d3e-4e68-9050-35968ba48cd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867458-8d3e-4e68-9050-35968ba48c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B39203-73CB-4B79-9DC0-C1CE86A2A54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70840BA-6736-4632-B3FB-917EC494A9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867458-8d3e-4e68-9050-35968ba48c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8CB52B3-61B1-4483-B32E-48543AB65C41}">
  <ds:schemaRefs>
    <ds:schemaRef ds:uri="http://schemas.microsoft.com/sharepoint/v3/contenttype/forms"/>
  </ds:schemaRefs>
</ds:datastoreItem>
</file>

<file path=docMetadata/LabelInfo.xml><?xml version="1.0" encoding="utf-8"?>
<clbl:labelList xmlns:clbl="http://schemas.microsoft.com/office/2020/mipLabelMetadata">
  <clbl:label id="{aa0f7a11-59f2-4039-8743-be2679f36208}" enabled="0" method="" siteId="{aa0f7a11-59f2-4039-8743-be2679f36208}" removed="1"/>
</clbl:labelList>
</file>

<file path=docProps/app.xml><?xml version="1.0" encoding="utf-8"?>
<Properties xmlns="http://schemas.openxmlformats.org/officeDocument/2006/extended-properties" xmlns:vt="http://schemas.openxmlformats.org/officeDocument/2006/docPropsVTypes">
  <TotalTime>23416</TotalTime>
  <Words>1696</Words>
  <Application>Microsoft Office PowerPoint</Application>
  <PresentationFormat>Widescreen</PresentationFormat>
  <Paragraphs>209</Paragraphs>
  <Slides>38</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Source Sans Pro</vt:lpstr>
      <vt:lpstr>Source Sans Pro Light</vt:lpstr>
      <vt:lpstr>Wingdings</vt:lpstr>
      <vt:lpstr>LNRS - 2016 Template</vt:lpstr>
      <vt:lpstr>PowerPoint Presentation</vt:lpstr>
      <vt:lpstr>PowerPoint Presentation</vt:lpstr>
      <vt:lpstr>PowerPoint Presentation</vt:lpstr>
      <vt:lpstr>PowerPoint Presentation</vt:lpstr>
      <vt:lpstr>PowerPoint Presentation</vt:lpstr>
      <vt:lpstr>Two filing options  1. E-file information returns with IRIS (Information Returns Intake System)  Website is:  https://la.www4.irs.gov/irportal/</vt:lpstr>
      <vt:lpstr>Two filing options</vt:lpstr>
      <vt:lpstr>PowerPoint Presentation</vt:lpstr>
      <vt:lpstr>PowerPoint Presentation</vt:lpstr>
      <vt:lpstr>PowerPoint Presentation</vt:lpstr>
      <vt:lpstr>PowerPoint Presentation</vt:lpstr>
      <vt:lpstr>Invoice window</vt:lpstr>
      <vt:lpstr>PowerPoint Presentation</vt:lpstr>
      <vt:lpstr>PowerPoint Presentation</vt:lpstr>
      <vt:lpstr>PowerPoint Presentation</vt:lpstr>
      <vt:lpstr>1099 Detail</vt:lpstr>
      <vt:lpstr>PowerPoint Presentation</vt:lpstr>
      <vt:lpstr>PowerPoint Presentation</vt:lpstr>
      <vt:lpstr>PowerPoint Presentation</vt:lpstr>
      <vt:lpstr>PowerPoint Presentation</vt:lpstr>
      <vt:lpstr>PowerPoint Presentation</vt:lpstr>
      <vt:lpstr>PowerPoint Presentation</vt:lpstr>
      <vt:lpstr>1099 Copy A</vt:lpstr>
      <vt:lpstr>PowerPoint Presentation</vt:lpstr>
      <vt:lpstr>PowerPoint Presentation</vt:lpstr>
      <vt:lpstr>Join Us on Community</vt:lpstr>
      <vt:lpstr>PowerPoint Presentation</vt:lpstr>
      <vt:lpstr>Questions?</vt:lpstr>
      <vt:lpstr>1099R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lundin</dc:creator>
  <cp:lastModifiedBy>Tiffany Ewell</cp:lastModifiedBy>
  <cp:revision>104</cp:revision>
  <dcterms:created xsi:type="dcterms:W3CDTF">2020-10-05T21:27:36Z</dcterms:created>
  <dcterms:modified xsi:type="dcterms:W3CDTF">2024-12-11T21:27:31Z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0x0101000528638DF88AE94CA1D4DE9B66342536</vt:lpwstr>
  </property>
</Properties>
</file>