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57"/>
  </p:notesMasterIdLst>
  <p:handoutMasterIdLst>
    <p:handoutMasterId r:id="rId58"/>
  </p:handoutMasterIdLst>
  <p:sldIdLst>
    <p:sldId id="345" r:id="rId5"/>
    <p:sldId id="373" r:id="rId6"/>
    <p:sldId id="1826" r:id="rId7"/>
    <p:sldId id="268" r:id="rId8"/>
    <p:sldId id="1857" r:id="rId9"/>
    <p:sldId id="1851" r:id="rId10"/>
    <p:sldId id="281" r:id="rId11"/>
    <p:sldId id="297" r:id="rId12"/>
    <p:sldId id="279" r:id="rId13"/>
    <p:sldId id="299" r:id="rId14"/>
    <p:sldId id="321" r:id="rId15"/>
    <p:sldId id="324" r:id="rId16"/>
    <p:sldId id="325" r:id="rId17"/>
    <p:sldId id="1850" r:id="rId18"/>
    <p:sldId id="1845" r:id="rId19"/>
    <p:sldId id="303" r:id="rId20"/>
    <p:sldId id="306" r:id="rId21"/>
    <p:sldId id="1858" r:id="rId22"/>
    <p:sldId id="304" r:id="rId23"/>
    <p:sldId id="305" r:id="rId24"/>
    <p:sldId id="307" r:id="rId25"/>
    <p:sldId id="308" r:id="rId26"/>
    <p:sldId id="309" r:id="rId27"/>
    <p:sldId id="310" r:id="rId28"/>
    <p:sldId id="311" r:id="rId29"/>
    <p:sldId id="312" r:id="rId30"/>
    <p:sldId id="313" r:id="rId31"/>
    <p:sldId id="1865" r:id="rId32"/>
    <p:sldId id="314" r:id="rId33"/>
    <p:sldId id="1849" r:id="rId34"/>
    <p:sldId id="315" r:id="rId35"/>
    <p:sldId id="1846" r:id="rId36"/>
    <p:sldId id="1807" r:id="rId37"/>
    <p:sldId id="1808" r:id="rId38"/>
    <p:sldId id="1852" r:id="rId39"/>
    <p:sldId id="1813" r:id="rId40"/>
    <p:sldId id="1810" r:id="rId41"/>
    <p:sldId id="1854" r:id="rId42"/>
    <p:sldId id="1853" r:id="rId43"/>
    <p:sldId id="1848" r:id="rId44"/>
    <p:sldId id="302" r:id="rId45"/>
    <p:sldId id="1847" r:id="rId46"/>
    <p:sldId id="1816" r:id="rId47"/>
    <p:sldId id="1864" r:id="rId48"/>
    <p:sldId id="1855" r:id="rId49"/>
    <p:sldId id="1823" r:id="rId50"/>
    <p:sldId id="375" r:id="rId51"/>
    <p:sldId id="1867" r:id="rId52"/>
    <p:sldId id="1866" r:id="rId53"/>
    <p:sldId id="1868" r:id="rId54"/>
    <p:sldId id="267" r:id="rId55"/>
    <p:sldId id="365"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528" userDrawn="1">
          <p15:clr>
            <a:srgbClr val="A4A3A4"/>
          </p15:clr>
        </p15:guide>
        <p15:guide id="4" pos="210" userDrawn="1">
          <p15:clr>
            <a:srgbClr val="A4A3A4"/>
          </p15:clr>
        </p15:guide>
        <p15:guide id="5" pos="2472" userDrawn="1">
          <p15:clr>
            <a:srgbClr val="A4A3A4"/>
          </p15:clr>
        </p15:guide>
        <p15:guide id="7" pos="2712" userDrawn="1">
          <p15:clr>
            <a:srgbClr val="A4A3A4"/>
          </p15:clr>
        </p15:guide>
        <p15:guide id="8" pos="3716" userDrawn="1">
          <p15:clr>
            <a:srgbClr val="A4A3A4"/>
          </p15:clr>
        </p15:guide>
        <p15:guide id="9" pos="3960" userDrawn="1">
          <p15:clr>
            <a:srgbClr val="A4A3A4"/>
          </p15:clr>
        </p15:guide>
        <p15:guide id="10" pos="4968" userDrawn="1">
          <p15:clr>
            <a:srgbClr val="A4A3A4"/>
          </p15:clr>
        </p15:guide>
        <p15:guide id="11" pos="5088" userDrawn="1">
          <p15:clr>
            <a:srgbClr val="A4A3A4"/>
          </p15:clr>
        </p15:guide>
        <p15:guide id="12" pos="5208" userDrawn="1">
          <p15:clr>
            <a:srgbClr val="A4A3A4"/>
          </p15:clr>
        </p15:guide>
        <p15:guide id="13" pos="7470" userDrawn="1">
          <p15:clr>
            <a:srgbClr val="A4A3A4"/>
          </p15:clr>
        </p15:guide>
        <p15:guide id="14" orient="horz" pos="1056" userDrawn="1">
          <p15:clr>
            <a:srgbClr val="A4A3A4"/>
          </p15:clr>
        </p15:guide>
        <p15:guide id="15" orient="horz" pos="3912" userDrawn="1">
          <p15:clr>
            <a:srgbClr val="A4A3A4"/>
          </p15:clr>
        </p15:guide>
        <p15:guide id="16" orient="horz" pos="840" userDrawn="1">
          <p15:clr>
            <a:srgbClr val="A4A3A4"/>
          </p15:clr>
        </p15:guide>
        <p15:guide id="17" orient="horz" pos="730" userDrawn="1">
          <p15:clr>
            <a:srgbClr val="A4A3A4"/>
          </p15:clr>
        </p15:guide>
        <p15:guide id="18" orient="horz" pos="180" userDrawn="1">
          <p15:clr>
            <a:srgbClr val="A4A3A4"/>
          </p15:clr>
        </p15:guide>
        <p15:guide id="20" orient="horz" pos="4152" userDrawn="1">
          <p15:clr>
            <a:srgbClr val="A4A3A4"/>
          </p15:clr>
        </p15:guide>
        <p15:guide id="21" orient="horz" pos="216" userDrawn="1">
          <p15:clr>
            <a:srgbClr val="A4A3A4"/>
          </p15:clr>
        </p15:guide>
        <p15:guide id="22" orient="horz" pos="3352" userDrawn="1">
          <p15:clr>
            <a:srgbClr val="A4A3A4"/>
          </p15:clr>
        </p15:guide>
        <p15:guide id="23" orient="horz" pos="1592" userDrawn="1">
          <p15:clr>
            <a:srgbClr val="A4A3A4"/>
          </p15:clr>
        </p15:guide>
        <p15:guide id="24" pos="259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ubanks, Allison (RIS-ATL)" initials="EA(" lastIdx="14" clrIdx="0">
    <p:extLst>
      <p:ext uri="{19B8F6BF-5375-455C-9EA6-DF929625EA0E}">
        <p15:presenceInfo xmlns:p15="http://schemas.microsoft.com/office/powerpoint/2012/main" userId="S-1-5-21-2734890129-506862872-3794469163-52371" providerId="AD"/>
      </p:ext>
    </p:extLst>
  </p:cmAuthor>
  <p:cmAuthor id="2" name="Stokes, Donna (RIS-ATL)" initials="SD(" lastIdx="2" clrIdx="1">
    <p:extLst>
      <p:ext uri="{19B8F6BF-5375-455C-9EA6-DF929625EA0E}">
        <p15:presenceInfo xmlns:p15="http://schemas.microsoft.com/office/powerpoint/2012/main" userId="S-1-5-21-2734890129-506862872-3794469163-205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4B4B"/>
    <a:srgbClr val="1D3555"/>
    <a:srgbClr val="002060"/>
    <a:srgbClr val="00153E"/>
    <a:srgbClr val="21346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E97929-7210-4516-B509-C4473C3429CD}" v="7" dt="2024-12-04T23:47:39.843"/>
  </p1510:revLst>
</p1510:revInfo>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601" autoAdjust="0"/>
    <p:restoredTop sz="93816" autoAdjust="0"/>
  </p:normalViewPr>
  <p:slideViewPr>
    <p:cSldViewPr snapToGrid="0" showGuides="1">
      <p:cViewPr varScale="1">
        <p:scale>
          <a:sx n="105" d="100"/>
          <a:sy n="105" d="100"/>
        </p:scale>
        <p:origin x="222" y="-66"/>
      </p:cViewPr>
      <p:guideLst>
        <p:guide pos="3840"/>
        <p:guide orient="horz" pos="528"/>
        <p:guide pos="210"/>
        <p:guide pos="2472"/>
        <p:guide pos="2712"/>
        <p:guide pos="3716"/>
        <p:guide pos="3960"/>
        <p:guide pos="4968"/>
        <p:guide pos="5088"/>
        <p:guide pos="5208"/>
        <p:guide pos="7470"/>
        <p:guide orient="horz" pos="1056"/>
        <p:guide orient="horz" pos="3912"/>
        <p:guide orient="horz" pos="840"/>
        <p:guide orient="horz" pos="730"/>
        <p:guide orient="horz" pos="180"/>
        <p:guide orient="horz" pos="4152"/>
        <p:guide orient="horz" pos="216"/>
        <p:guide orient="horz" pos="3352"/>
        <p:guide orient="horz" pos="1592"/>
        <p:guide pos="2592"/>
      </p:guideLst>
    </p:cSldViewPr>
  </p:slideViewPr>
  <p:outlineViewPr>
    <p:cViewPr>
      <p:scale>
        <a:sx n="33" d="100"/>
        <a:sy n="33" d="100"/>
      </p:scale>
      <p:origin x="0" y="-9978"/>
    </p:cViewPr>
  </p:outlineViewPr>
  <p:notesTextViewPr>
    <p:cViewPr>
      <p:scale>
        <a:sx n="3" d="2"/>
        <a:sy n="3" d="2"/>
      </p:scale>
      <p:origin x="0" y="0"/>
    </p:cViewPr>
  </p:notesTextViewPr>
  <p:notesViewPr>
    <p:cSldViewPr snapToGrid="0" showGuides="1">
      <p:cViewPr varScale="1">
        <p:scale>
          <a:sx n="63" d="100"/>
          <a:sy n="63" d="100"/>
        </p:scale>
        <p:origin x="954" y="78"/>
      </p:cViewPr>
      <p:guideLst/>
    </p:cSldViewPr>
  </p:notesViewPr>
  <p:gridSpacing cx="73152" cy="73152"/>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handoutMaster" Target="handoutMasters/handoutMaster1.xml"/><Relationship Id="rId5" Type="http://schemas.openxmlformats.org/officeDocument/2006/relationships/slide" Target="slides/slide1.xml"/><Relationship Id="rId61"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65"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rri Schott" userId="1e672703-fbda-4e9b-bac9-f82ddc958f55" providerId="ADAL" clId="{A6E97929-7210-4516-B509-C4473C3429CD}"/>
    <pc:docChg chg="custSel addSld modSld">
      <pc:chgData name="Perri Schott" userId="1e672703-fbda-4e9b-bac9-f82ddc958f55" providerId="ADAL" clId="{A6E97929-7210-4516-B509-C4473C3429CD}" dt="2024-12-06T18:34:10.486" v="2497"/>
      <pc:docMkLst>
        <pc:docMk/>
      </pc:docMkLst>
      <pc:sldChg chg="modSp mod">
        <pc:chgData name="Perri Schott" userId="1e672703-fbda-4e9b-bac9-f82ddc958f55" providerId="ADAL" clId="{A6E97929-7210-4516-B509-C4473C3429CD}" dt="2024-12-04T22:49:11.548" v="114" actId="20577"/>
        <pc:sldMkLst>
          <pc:docMk/>
          <pc:sldMk cId="3002158286" sldId="268"/>
        </pc:sldMkLst>
        <pc:spChg chg="mod">
          <ac:chgData name="Perri Schott" userId="1e672703-fbda-4e9b-bac9-f82ddc958f55" providerId="ADAL" clId="{A6E97929-7210-4516-B509-C4473C3429CD}" dt="2024-12-04T22:49:11.548" v="114" actId="20577"/>
          <ac:spMkLst>
            <pc:docMk/>
            <pc:sldMk cId="3002158286" sldId="268"/>
            <ac:spMk id="3" creationId="{4FA776E8-E4E6-44D8-BE58-53C8DCD2DFAA}"/>
          </ac:spMkLst>
        </pc:spChg>
      </pc:sldChg>
      <pc:sldChg chg="modSp mod">
        <pc:chgData name="Perri Schott" userId="1e672703-fbda-4e9b-bac9-f82ddc958f55" providerId="ADAL" clId="{A6E97929-7210-4516-B509-C4473C3429CD}" dt="2024-12-04T22:58:50.242" v="420" actId="20577"/>
        <pc:sldMkLst>
          <pc:docMk/>
          <pc:sldMk cId="1418585552" sldId="279"/>
        </pc:sldMkLst>
        <pc:spChg chg="mod">
          <ac:chgData name="Perri Schott" userId="1e672703-fbda-4e9b-bac9-f82ddc958f55" providerId="ADAL" clId="{A6E97929-7210-4516-B509-C4473C3429CD}" dt="2024-12-04T22:58:50.242" v="420" actId="20577"/>
          <ac:spMkLst>
            <pc:docMk/>
            <pc:sldMk cId="1418585552" sldId="279"/>
            <ac:spMk id="3" creationId="{8E8C6956-B2BC-42E4-A468-5C30D40AB215}"/>
          </ac:spMkLst>
        </pc:spChg>
      </pc:sldChg>
      <pc:sldChg chg="addSp delSp modSp mod">
        <pc:chgData name="Perri Schott" userId="1e672703-fbda-4e9b-bac9-f82ddc958f55" providerId="ADAL" clId="{A6E97929-7210-4516-B509-C4473C3429CD}" dt="2024-12-04T22:56:38.246" v="305" actId="20577"/>
        <pc:sldMkLst>
          <pc:docMk/>
          <pc:sldMk cId="1746075318" sldId="281"/>
        </pc:sldMkLst>
        <pc:spChg chg="mod">
          <ac:chgData name="Perri Schott" userId="1e672703-fbda-4e9b-bac9-f82ddc958f55" providerId="ADAL" clId="{A6E97929-7210-4516-B509-C4473C3429CD}" dt="2024-12-04T22:56:38.246" v="305" actId="20577"/>
          <ac:spMkLst>
            <pc:docMk/>
            <pc:sldMk cId="1746075318" sldId="281"/>
            <ac:spMk id="3" creationId="{8E8C6956-B2BC-42E4-A468-5C30D40AB215}"/>
          </ac:spMkLst>
        </pc:spChg>
        <pc:picChg chg="del">
          <ac:chgData name="Perri Schott" userId="1e672703-fbda-4e9b-bac9-f82ddc958f55" providerId="ADAL" clId="{A6E97929-7210-4516-B509-C4473C3429CD}" dt="2024-12-04T22:55:47.358" v="293" actId="478"/>
          <ac:picMkLst>
            <pc:docMk/>
            <pc:sldMk cId="1746075318" sldId="281"/>
            <ac:picMk id="2" creationId="{D7169ED3-5EC1-3C6A-13E0-AA2EA82E0098}"/>
          </ac:picMkLst>
        </pc:picChg>
        <pc:picChg chg="add mod">
          <ac:chgData name="Perri Schott" userId="1e672703-fbda-4e9b-bac9-f82ddc958f55" providerId="ADAL" clId="{A6E97929-7210-4516-B509-C4473C3429CD}" dt="2024-12-04T22:56:07.017" v="299" actId="14100"/>
          <ac:picMkLst>
            <pc:docMk/>
            <pc:sldMk cId="1746075318" sldId="281"/>
            <ac:picMk id="4" creationId="{60AB7DBC-76E2-F889-E763-6435B5F147FC}"/>
          </ac:picMkLst>
        </pc:picChg>
        <pc:picChg chg="add mod">
          <ac:chgData name="Perri Schott" userId="1e672703-fbda-4e9b-bac9-f82ddc958f55" providerId="ADAL" clId="{A6E97929-7210-4516-B509-C4473C3429CD}" dt="2024-12-04T22:56:08.845" v="300" actId="1076"/>
          <ac:picMkLst>
            <pc:docMk/>
            <pc:sldMk cId="1746075318" sldId="281"/>
            <ac:picMk id="7" creationId="{4080A823-028A-385E-9583-DC431E7AC618}"/>
          </ac:picMkLst>
        </pc:picChg>
        <pc:picChg chg="del">
          <ac:chgData name="Perri Schott" userId="1e672703-fbda-4e9b-bac9-f82ddc958f55" providerId="ADAL" clId="{A6E97929-7210-4516-B509-C4473C3429CD}" dt="2024-12-04T22:55:54.671" v="296" actId="478"/>
          <ac:picMkLst>
            <pc:docMk/>
            <pc:sldMk cId="1746075318" sldId="281"/>
            <ac:picMk id="8" creationId="{5E80E947-57BD-CE44-12EC-04B994FBEC18}"/>
          </ac:picMkLst>
        </pc:picChg>
      </pc:sldChg>
      <pc:sldChg chg="modSp mod">
        <pc:chgData name="Perri Schott" userId="1e672703-fbda-4e9b-bac9-f82ddc958f55" providerId="ADAL" clId="{A6E97929-7210-4516-B509-C4473C3429CD}" dt="2024-12-04T23:00:57.813" v="457" actId="20577"/>
        <pc:sldMkLst>
          <pc:docMk/>
          <pc:sldMk cId="853088081" sldId="299"/>
        </pc:sldMkLst>
        <pc:spChg chg="mod">
          <ac:chgData name="Perri Schott" userId="1e672703-fbda-4e9b-bac9-f82ddc958f55" providerId="ADAL" clId="{A6E97929-7210-4516-B509-C4473C3429CD}" dt="2024-12-04T23:00:57.813" v="457" actId="20577"/>
          <ac:spMkLst>
            <pc:docMk/>
            <pc:sldMk cId="853088081" sldId="299"/>
            <ac:spMk id="3" creationId="{8E8C6956-B2BC-42E4-A468-5C30D40AB215}"/>
          </ac:spMkLst>
        </pc:spChg>
      </pc:sldChg>
      <pc:sldChg chg="modSp mod">
        <pc:chgData name="Perri Schott" userId="1e672703-fbda-4e9b-bac9-f82ddc958f55" providerId="ADAL" clId="{A6E97929-7210-4516-B509-C4473C3429CD}" dt="2024-12-04T23:06:17.980" v="567" actId="207"/>
        <pc:sldMkLst>
          <pc:docMk/>
          <pc:sldMk cId="3512076153" sldId="304"/>
        </pc:sldMkLst>
        <pc:spChg chg="mod">
          <ac:chgData name="Perri Schott" userId="1e672703-fbda-4e9b-bac9-f82ddc958f55" providerId="ADAL" clId="{A6E97929-7210-4516-B509-C4473C3429CD}" dt="2024-12-04T23:06:17.980" v="567" actId="207"/>
          <ac:spMkLst>
            <pc:docMk/>
            <pc:sldMk cId="3512076153" sldId="304"/>
            <ac:spMk id="3" creationId="{8E8C6956-B2BC-42E4-A468-5C30D40AB215}"/>
          </ac:spMkLst>
        </pc:spChg>
      </pc:sldChg>
      <pc:sldChg chg="modSp mod">
        <pc:chgData name="Perri Schott" userId="1e672703-fbda-4e9b-bac9-f82ddc958f55" providerId="ADAL" clId="{A6E97929-7210-4516-B509-C4473C3429CD}" dt="2024-12-04T23:06:43.238" v="569" actId="20577"/>
        <pc:sldMkLst>
          <pc:docMk/>
          <pc:sldMk cId="1570533893" sldId="305"/>
        </pc:sldMkLst>
        <pc:spChg chg="mod">
          <ac:chgData name="Perri Schott" userId="1e672703-fbda-4e9b-bac9-f82ddc958f55" providerId="ADAL" clId="{A6E97929-7210-4516-B509-C4473C3429CD}" dt="2024-12-04T23:06:43.238" v="569" actId="20577"/>
          <ac:spMkLst>
            <pc:docMk/>
            <pc:sldMk cId="1570533893" sldId="305"/>
            <ac:spMk id="3" creationId="{8E8C6956-B2BC-42E4-A468-5C30D40AB215}"/>
          </ac:spMkLst>
        </pc:spChg>
      </pc:sldChg>
      <pc:sldChg chg="modSp mod">
        <pc:chgData name="Perri Schott" userId="1e672703-fbda-4e9b-bac9-f82ddc958f55" providerId="ADAL" clId="{A6E97929-7210-4516-B509-C4473C3429CD}" dt="2024-12-04T23:07:51.247" v="572" actId="207"/>
        <pc:sldMkLst>
          <pc:docMk/>
          <pc:sldMk cId="2656695715" sldId="308"/>
        </pc:sldMkLst>
        <pc:spChg chg="mod">
          <ac:chgData name="Perri Schott" userId="1e672703-fbda-4e9b-bac9-f82ddc958f55" providerId="ADAL" clId="{A6E97929-7210-4516-B509-C4473C3429CD}" dt="2024-12-04T23:07:51.247" v="572" actId="207"/>
          <ac:spMkLst>
            <pc:docMk/>
            <pc:sldMk cId="2656695715" sldId="308"/>
            <ac:spMk id="3" creationId="{8E8C6956-B2BC-42E4-A468-5C30D40AB215}"/>
          </ac:spMkLst>
        </pc:spChg>
      </pc:sldChg>
      <pc:sldChg chg="modSp mod">
        <pc:chgData name="Perri Schott" userId="1e672703-fbda-4e9b-bac9-f82ddc958f55" providerId="ADAL" clId="{A6E97929-7210-4516-B509-C4473C3429CD}" dt="2024-12-04T23:11:03.689" v="739" actId="20577"/>
        <pc:sldMkLst>
          <pc:docMk/>
          <pc:sldMk cId="3071778564" sldId="311"/>
        </pc:sldMkLst>
        <pc:spChg chg="mod">
          <ac:chgData name="Perri Schott" userId="1e672703-fbda-4e9b-bac9-f82ddc958f55" providerId="ADAL" clId="{A6E97929-7210-4516-B509-C4473C3429CD}" dt="2024-12-04T23:11:03.689" v="739" actId="20577"/>
          <ac:spMkLst>
            <pc:docMk/>
            <pc:sldMk cId="3071778564" sldId="311"/>
            <ac:spMk id="3" creationId="{8E8C6956-B2BC-42E4-A468-5C30D40AB215}"/>
          </ac:spMkLst>
        </pc:spChg>
      </pc:sldChg>
      <pc:sldChg chg="modSp mod">
        <pc:chgData name="Perri Schott" userId="1e672703-fbda-4e9b-bac9-f82ddc958f55" providerId="ADAL" clId="{A6E97929-7210-4516-B509-C4473C3429CD}" dt="2024-12-04T23:12:09.301" v="797" actId="20577"/>
        <pc:sldMkLst>
          <pc:docMk/>
          <pc:sldMk cId="2401136645" sldId="312"/>
        </pc:sldMkLst>
        <pc:spChg chg="mod">
          <ac:chgData name="Perri Schott" userId="1e672703-fbda-4e9b-bac9-f82ddc958f55" providerId="ADAL" clId="{A6E97929-7210-4516-B509-C4473C3429CD}" dt="2024-12-04T23:12:09.301" v="797" actId="20577"/>
          <ac:spMkLst>
            <pc:docMk/>
            <pc:sldMk cId="2401136645" sldId="312"/>
            <ac:spMk id="3" creationId="{8E8C6956-B2BC-42E4-A468-5C30D40AB215}"/>
          </ac:spMkLst>
        </pc:spChg>
      </pc:sldChg>
      <pc:sldChg chg="modSp mod">
        <pc:chgData name="Perri Schott" userId="1e672703-fbda-4e9b-bac9-f82ddc958f55" providerId="ADAL" clId="{A6E97929-7210-4516-B509-C4473C3429CD}" dt="2024-12-04T23:13:35.437" v="801" actId="20577"/>
        <pc:sldMkLst>
          <pc:docMk/>
          <pc:sldMk cId="3921502451" sldId="314"/>
        </pc:sldMkLst>
        <pc:spChg chg="mod">
          <ac:chgData name="Perri Schott" userId="1e672703-fbda-4e9b-bac9-f82ddc958f55" providerId="ADAL" clId="{A6E97929-7210-4516-B509-C4473C3429CD}" dt="2024-12-04T23:13:35.437" v="801" actId="20577"/>
          <ac:spMkLst>
            <pc:docMk/>
            <pc:sldMk cId="3921502451" sldId="314"/>
            <ac:spMk id="3" creationId="{8E8C6956-B2BC-42E4-A468-5C30D40AB215}"/>
          </ac:spMkLst>
        </pc:spChg>
      </pc:sldChg>
      <pc:sldChg chg="addSp modSp mod">
        <pc:chgData name="Perri Schott" userId="1e672703-fbda-4e9b-bac9-f82ddc958f55" providerId="ADAL" clId="{A6E97929-7210-4516-B509-C4473C3429CD}" dt="2024-12-04T23:15:32.526" v="859" actId="20577"/>
        <pc:sldMkLst>
          <pc:docMk/>
          <pc:sldMk cId="3977608838" sldId="315"/>
        </pc:sldMkLst>
        <pc:spChg chg="mod">
          <ac:chgData name="Perri Schott" userId="1e672703-fbda-4e9b-bac9-f82ddc958f55" providerId="ADAL" clId="{A6E97929-7210-4516-B509-C4473C3429CD}" dt="2024-12-04T23:15:32.526" v="859" actId="20577"/>
          <ac:spMkLst>
            <pc:docMk/>
            <pc:sldMk cId="3977608838" sldId="315"/>
            <ac:spMk id="3" creationId="{8E8C6956-B2BC-42E4-A468-5C30D40AB215}"/>
          </ac:spMkLst>
        </pc:spChg>
        <pc:picChg chg="add mod">
          <ac:chgData name="Perri Schott" userId="1e672703-fbda-4e9b-bac9-f82ddc958f55" providerId="ADAL" clId="{A6E97929-7210-4516-B509-C4473C3429CD}" dt="2024-12-04T23:14:28.657" v="810" actId="1076"/>
          <ac:picMkLst>
            <pc:docMk/>
            <pc:sldMk cId="3977608838" sldId="315"/>
            <ac:picMk id="7" creationId="{A7182CB7-7116-E44C-1CD0-F2DE0C765B39}"/>
          </ac:picMkLst>
        </pc:picChg>
      </pc:sldChg>
      <pc:sldChg chg="modSp mod">
        <pc:chgData name="Perri Schott" userId="1e672703-fbda-4e9b-bac9-f82ddc958f55" providerId="ADAL" clId="{A6E97929-7210-4516-B509-C4473C3429CD}" dt="2024-12-04T23:02:19.056" v="497" actId="20577"/>
        <pc:sldMkLst>
          <pc:docMk/>
          <pc:sldMk cId="3166694653" sldId="321"/>
        </pc:sldMkLst>
        <pc:spChg chg="mod">
          <ac:chgData name="Perri Schott" userId="1e672703-fbda-4e9b-bac9-f82ddc958f55" providerId="ADAL" clId="{A6E97929-7210-4516-B509-C4473C3429CD}" dt="2024-12-04T23:02:19.056" v="497" actId="20577"/>
          <ac:spMkLst>
            <pc:docMk/>
            <pc:sldMk cId="3166694653" sldId="321"/>
            <ac:spMk id="3" creationId="{8E8C6956-B2BC-42E4-A468-5C30D40AB215}"/>
          </ac:spMkLst>
        </pc:spChg>
      </pc:sldChg>
      <pc:sldChg chg="modSp mod">
        <pc:chgData name="Perri Schott" userId="1e672703-fbda-4e9b-bac9-f82ddc958f55" providerId="ADAL" clId="{A6E97929-7210-4516-B509-C4473C3429CD}" dt="2024-12-06T18:31:47.954" v="2357" actId="20577"/>
        <pc:sldMkLst>
          <pc:docMk/>
          <pc:sldMk cId="2363634218" sldId="324"/>
        </pc:sldMkLst>
        <pc:spChg chg="mod">
          <ac:chgData name="Perri Schott" userId="1e672703-fbda-4e9b-bac9-f82ddc958f55" providerId="ADAL" clId="{A6E97929-7210-4516-B509-C4473C3429CD}" dt="2024-12-06T18:31:47.954" v="2357" actId="20577"/>
          <ac:spMkLst>
            <pc:docMk/>
            <pc:sldMk cId="2363634218" sldId="324"/>
            <ac:spMk id="5" creationId="{26303E51-552C-4130-95DC-3B754E194670}"/>
          </ac:spMkLst>
        </pc:spChg>
      </pc:sldChg>
      <pc:sldChg chg="modSp mod">
        <pc:chgData name="Perri Schott" userId="1e672703-fbda-4e9b-bac9-f82ddc958f55" providerId="ADAL" clId="{A6E97929-7210-4516-B509-C4473C3429CD}" dt="2024-12-04T23:03:25.886" v="528" actId="20577"/>
        <pc:sldMkLst>
          <pc:docMk/>
          <pc:sldMk cId="73232196" sldId="325"/>
        </pc:sldMkLst>
        <pc:spChg chg="mod">
          <ac:chgData name="Perri Schott" userId="1e672703-fbda-4e9b-bac9-f82ddc958f55" providerId="ADAL" clId="{A6E97929-7210-4516-B509-C4473C3429CD}" dt="2024-12-04T23:03:25.886" v="528" actId="20577"/>
          <ac:spMkLst>
            <pc:docMk/>
            <pc:sldMk cId="73232196" sldId="325"/>
            <ac:spMk id="5" creationId="{26303E51-552C-4130-95DC-3B754E194670}"/>
          </ac:spMkLst>
        </pc:spChg>
      </pc:sldChg>
      <pc:sldChg chg="addSp delSp modSp mod">
        <pc:chgData name="Perri Schott" userId="1e672703-fbda-4e9b-bac9-f82ddc958f55" providerId="ADAL" clId="{A6E97929-7210-4516-B509-C4473C3429CD}" dt="2024-12-04T23:40:32.230" v="974" actId="1076"/>
        <pc:sldMkLst>
          <pc:docMk/>
          <pc:sldMk cId="352907349" sldId="375"/>
        </pc:sldMkLst>
        <pc:picChg chg="add mod">
          <ac:chgData name="Perri Schott" userId="1e672703-fbda-4e9b-bac9-f82ddc958f55" providerId="ADAL" clId="{A6E97929-7210-4516-B509-C4473C3429CD}" dt="2024-12-04T23:39:52.480" v="969" actId="1076"/>
          <ac:picMkLst>
            <pc:docMk/>
            <pc:sldMk cId="352907349" sldId="375"/>
            <ac:picMk id="5" creationId="{B4802049-F51A-1204-B9E9-244260882285}"/>
          </ac:picMkLst>
        </pc:picChg>
        <pc:picChg chg="del">
          <ac:chgData name="Perri Schott" userId="1e672703-fbda-4e9b-bac9-f82ddc958f55" providerId="ADAL" clId="{A6E97929-7210-4516-B509-C4473C3429CD}" dt="2024-12-04T23:39:47.088" v="967" actId="478"/>
          <ac:picMkLst>
            <pc:docMk/>
            <pc:sldMk cId="352907349" sldId="375"/>
            <ac:picMk id="7" creationId="{DDBABF69-66B7-2B05-D74A-AB73EA3B696A}"/>
          </ac:picMkLst>
        </pc:picChg>
        <pc:picChg chg="add mod">
          <ac:chgData name="Perri Schott" userId="1e672703-fbda-4e9b-bac9-f82ddc958f55" providerId="ADAL" clId="{A6E97929-7210-4516-B509-C4473C3429CD}" dt="2024-12-04T23:40:32.230" v="974" actId="1076"/>
          <ac:picMkLst>
            <pc:docMk/>
            <pc:sldMk cId="352907349" sldId="375"/>
            <ac:picMk id="9" creationId="{0639B865-B9E7-C9A8-8972-E5F35FF8851E}"/>
          </ac:picMkLst>
        </pc:picChg>
        <pc:picChg chg="del">
          <ac:chgData name="Perri Schott" userId="1e672703-fbda-4e9b-bac9-f82ddc958f55" providerId="ADAL" clId="{A6E97929-7210-4516-B509-C4473C3429CD}" dt="2024-12-04T23:40:24.436" v="970" actId="478"/>
          <ac:picMkLst>
            <pc:docMk/>
            <pc:sldMk cId="352907349" sldId="375"/>
            <ac:picMk id="10" creationId="{BFAF117A-504E-EE3C-948F-8FD45AD19F5E}"/>
          </ac:picMkLst>
        </pc:picChg>
      </pc:sldChg>
      <pc:sldChg chg="modSp mod">
        <pc:chgData name="Perri Schott" userId="1e672703-fbda-4e9b-bac9-f82ddc958f55" providerId="ADAL" clId="{A6E97929-7210-4516-B509-C4473C3429CD}" dt="2024-12-04T23:16:37.491" v="861" actId="20577"/>
        <pc:sldMkLst>
          <pc:docMk/>
          <pc:sldMk cId="3889549571" sldId="1807"/>
        </pc:sldMkLst>
        <pc:spChg chg="mod">
          <ac:chgData name="Perri Schott" userId="1e672703-fbda-4e9b-bac9-f82ddc958f55" providerId="ADAL" clId="{A6E97929-7210-4516-B509-C4473C3429CD}" dt="2024-12-04T23:16:37.491" v="861" actId="20577"/>
          <ac:spMkLst>
            <pc:docMk/>
            <pc:sldMk cId="3889549571" sldId="1807"/>
            <ac:spMk id="3" creationId="{B6614A36-F7B8-4D43-9468-F995DF5958BA}"/>
          </ac:spMkLst>
        </pc:spChg>
      </pc:sldChg>
      <pc:sldChg chg="addSp delSp modSp mod">
        <pc:chgData name="Perri Schott" userId="1e672703-fbda-4e9b-bac9-f82ddc958f55" providerId="ADAL" clId="{A6E97929-7210-4516-B509-C4473C3429CD}" dt="2024-12-04T23:34:38.296" v="924" actId="14100"/>
        <pc:sldMkLst>
          <pc:docMk/>
          <pc:sldMk cId="653244306" sldId="1816"/>
        </pc:sldMkLst>
        <pc:spChg chg="mod">
          <ac:chgData name="Perri Schott" userId="1e672703-fbda-4e9b-bac9-f82ddc958f55" providerId="ADAL" clId="{A6E97929-7210-4516-B509-C4473C3429CD}" dt="2024-12-04T23:28:32.882" v="914" actId="20577"/>
          <ac:spMkLst>
            <pc:docMk/>
            <pc:sldMk cId="653244306" sldId="1816"/>
            <ac:spMk id="2" creationId="{00000000-0000-0000-0000-000000000000}"/>
          </ac:spMkLst>
        </pc:spChg>
        <pc:picChg chg="add mod">
          <ac:chgData name="Perri Schott" userId="1e672703-fbda-4e9b-bac9-f82ddc958f55" providerId="ADAL" clId="{A6E97929-7210-4516-B509-C4473C3429CD}" dt="2024-12-04T23:33:51.785" v="919" actId="14100"/>
          <ac:picMkLst>
            <pc:docMk/>
            <pc:sldMk cId="653244306" sldId="1816"/>
            <ac:picMk id="4" creationId="{09D9F447-0D93-0878-5903-956B50F1A873}"/>
          </ac:picMkLst>
        </pc:picChg>
        <pc:picChg chg="del">
          <ac:chgData name="Perri Schott" userId="1e672703-fbda-4e9b-bac9-f82ddc958f55" providerId="ADAL" clId="{A6E97929-7210-4516-B509-C4473C3429CD}" dt="2024-12-04T23:33:38.821" v="915" actId="478"/>
          <ac:picMkLst>
            <pc:docMk/>
            <pc:sldMk cId="653244306" sldId="1816"/>
            <ac:picMk id="6" creationId="{3F00446A-A008-0529-AAC8-B27DEFE7F7FE}"/>
          </ac:picMkLst>
        </pc:picChg>
        <pc:picChg chg="add mod">
          <ac:chgData name="Perri Schott" userId="1e672703-fbda-4e9b-bac9-f82ddc958f55" providerId="ADAL" clId="{A6E97929-7210-4516-B509-C4473C3429CD}" dt="2024-12-04T23:34:38.296" v="924" actId="14100"/>
          <ac:picMkLst>
            <pc:docMk/>
            <pc:sldMk cId="653244306" sldId="1816"/>
            <ac:picMk id="8" creationId="{3572B88B-65C2-9C1E-783A-3C744A66BB1F}"/>
          </ac:picMkLst>
        </pc:picChg>
        <pc:picChg chg="del">
          <ac:chgData name="Perri Schott" userId="1e672703-fbda-4e9b-bac9-f82ddc958f55" providerId="ADAL" clId="{A6E97929-7210-4516-B509-C4473C3429CD}" dt="2024-12-04T23:34:21.424" v="920" actId="478"/>
          <ac:picMkLst>
            <pc:docMk/>
            <pc:sldMk cId="653244306" sldId="1816"/>
            <ac:picMk id="9" creationId="{B4910172-471C-2CA1-F29F-95EF0CA02828}"/>
          </ac:picMkLst>
        </pc:picChg>
      </pc:sldChg>
      <pc:sldChg chg="addSp delSp modSp mod">
        <pc:chgData name="Perri Schott" userId="1e672703-fbda-4e9b-bac9-f82ddc958f55" providerId="ADAL" clId="{A6E97929-7210-4516-B509-C4473C3429CD}" dt="2024-12-04T23:36:36.288" v="941" actId="1076"/>
        <pc:sldMkLst>
          <pc:docMk/>
          <pc:sldMk cId="4105346267" sldId="1823"/>
        </pc:sldMkLst>
        <pc:picChg chg="del">
          <ac:chgData name="Perri Schott" userId="1e672703-fbda-4e9b-bac9-f82ddc958f55" providerId="ADAL" clId="{A6E97929-7210-4516-B509-C4473C3429CD}" dt="2024-12-04T23:36:19.754" v="937" actId="478"/>
          <ac:picMkLst>
            <pc:docMk/>
            <pc:sldMk cId="4105346267" sldId="1823"/>
            <ac:picMk id="3" creationId="{0BED070B-35EF-ECBC-D1CA-861E25E99418}"/>
          </ac:picMkLst>
        </pc:picChg>
        <pc:picChg chg="add del">
          <ac:chgData name="Perri Schott" userId="1e672703-fbda-4e9b-bac9-f82ddc958f55" providerId="ADAL" clId="{A6E97929-7210-4516-B509-C4473C3429CD}" dt="2024-12-04T23:36:23.170" v="939" actId="478"/>
          <ac:picMkLst>
            <pc:docMk/>
            <pc:sldMk cId="4105346267" sldId="1823"/>
            <ac:picMk id="5" creationId="{2EE804CE-7947-DF4E-6517-72090E8FBF8E}"/>
          </ac:picMkLst>
        </pc:picChg>
        <pc:picChg chg="add mod">
          <ac:chgData name="Perri Schott" userId="1e672703-fbda-4e9b-bac9-f82ddc958f55" providerId="ADAL" clId="{A6E97929-7210-4516-B509-C4473C3429CD}" dt="2024-12-04T23:36:36.288" v="941" actId="1076"/>
          <ac:picMkLst>
            <pc:docMk/>
            <pc:sldMk cId="4105346267" sldId="1823"/>
            <ac:picMk id="9" creationId="{8F937D30-3B0D-DC87-9D37-56B608F9125F}"/>
          </ac:picMkLst>
        </pc:picChg>
      </pc:sldChg>
      <pc:sldChg chg="addSp delSp modSp mod">
        <pc:chgData name="Perri Schott" userId="1e672703-fbda-4e9b-bac9-f82ddc958f55" providerId="ADAL" clId="{A6E97929-7210-4516-B509-C4473C3429CD}" dt="2024-12-04T23:24:18.662" v="878" actId="14100"/>
        <pc:sldMkLst>
          <pc:docMk/>
          <pc:sldMk cId="4193744936" sldId="1847"/>
        </pc:sldMkLst>
        <pc:spChg chg="mod">
          <ac:chgData name="Perri Schott" userId="1e672703-fbda-4e9b-bac9-f82ddc958f55" providerId="ADAL" clId="{A6E97929-7210-4516-B509-C4473C3429CD}" dt="2024-12-04T23:23:10.849" v="873" actId="20577"/>
          <ac:spMkLst>
            <pc:docMk/>
            <pc:sldMk cId="4193744936" sldId="1847"/>
            <ac:spMk id="6" creationId="{455DA9A1-A998-448B-BBD8-A77FAFE2A0D2}"/>
          </ac:spMkLst>
        </pc:spChg>
        <pc:picChg chg="add mod">
          <ac:chgData name="Perri Schott" userId="1e672703-fbda-4e9b-bac9-f82ddc958f55" providerId="ADAL" clId="{A6E97929-7210-4516-B509-C4473C3429CD}" dt="2024-12-04T23:24:18.662" v="878" actId="14100"/>
          <ac:picMkLst>
            <pc:docMk/>
            <pc:sldMk cId="4193744936" sldId="1847"/>
            <ac:picMk id="4" creationId="{78432BFF-00E5-C3F4-AD54-6FC68FF98F65}"/>
          </ac:picMkLst>
        </pc:picChg>
        <pc:picChg chg="del">
          <ac:chgData name="Perri Schott" userId="1e672703-fbda-4e9b-bac9-f82ddc958f55" providerId="ADAL" clId="{A6E97929-7210-4516-B509-C4473C3429CD}" dt="2024-12-04T23:20:52.830" v="869" actId="478"/>
          <ac:picMkLst>
            <pc:docMk/>
            <pc:sldMk cId="4193744936" sldId="1847"/>
            <ac:picMk id="5" creationId="{956AE500-5110-9FEB-1140-47351D2CC01B}"/>
          </ac:picMkLst>
        </pc:picChg>
        <pc:picChg chg="del">
          <ac:chgData name="Perri Schott" userId="1e672703-fbda-4e9b-bac9-f82ddc958f55" providerId="ADAL" clId="{A6E97929-7210-4516-B509-C4473C3429CD}" dt="2024-12-04T23:24:04.890" v="874" actId="478"/>
          <ac:picMkLst>
            <pc:docMk/>
            <pc:sldMk cId="4193744936" sldId="1847"/>
            <ac:picMk id="8" creationId="{CA3427EA-093D-AE66-F293-0A1B88C64058}"/>
          </ac:picMkLst>
        </pc:picChg>
        <pc:picChg chg="add mod">
          <ac:chgData name="Perri Schott" userId="1e672703-fbda-4e9b-bac9-f82ddc958f55" providerId="ADAL" clId="{A6E97929-7210-4516-B509-C4473C3429CD}" dt="2024-12-04T23:24:12.926" v="877" actId="1076"/>
          <ac:picMkLst>
            <pc:docMk/>
            <pc:sldMk cId="4193744936" sldId="1847"/>
            <ac:picMk id="9" creationId="{35D30BCA-5ADC-8D55-24CB-97C2E45BBA75}"/>
          </ac:picMkLst>
        </pc:picChg>
      </pc:sldChg>
      <pc:sldChg chg="addSp delSp modSp mod">
        <pc:chgData name="Perri Schott" userId="1e672703-fbda-4e9b-bac9-f82ddc958f55" providerId="ADAL" clId="{A6E97929-7210-4516-B509-C4473C3429CD}" dt="2024-12-04T23:19:26.619" v="868" actId="1076"/>
        <pc:sldMkLst>
          <pc:docMk/>
          <pc:sldMk cId="4210624838" sldId="1848"/>
        </pc:sldMkLst>
        <pc:picChg chg="del">
          <ac:chgData name="Perri Schott" userId="1e672703-fbda-4e9b-bac9-f82ddc958f55" providerId="ADAL" clId="{A6E97929-7210-4516-B509-C4473C3429CD}" dt="2024-12-04T23:19:18.846" v="866" actId="478"/>
          <ac:picMkLst>
            <pc:docMk/>
            <pc:sldMk cId="4210624838" sldId="1848"/>
            <ac:picMk id="3" creationId="{29D9BA06-2AF1-1A4A-0FC0-6029124F1AB7}"/>
          </ac:picMkLst>
        </pc:picChg>
        <pc:picChg chg="add mod">
          <ac:chgData name="Perri Schott" userId="1e672703-fbda-4e9b-bac9-f82ddc958f55" providerId="ADAL" clId="{A6E97929-7210-4516-B509-C4473C3429CD}" dt="2024-12-04T23:19:26.619" v="868" actId="1076"/>
          <ac:picMkLst>
            <pc:docMk/>
            <pc:sldMk cId="4210624838" sldId="1848"/>
            <ac:picMk id="5" creationId="{A63D8E36-4917-2494-019E-E9026BAACF95}"/>
          </ac:picMkLst>
        </pc:picChg>
      </pc:sldChg>
      <pc:sldChg chg="addSp delSp modSp mod">
        <pc:chgData name="Perri Schott" userId="1e672703-fbda-4e9b-bac9-f82ddc958f55" providerId="ADAL" clId="{A6E97929-7210-4516-B509-C4473C3429CD}" dt="2024-12-04T23:14:03.179" v="806" actId="1076"/>
        <pc:sldMkLst>
          <pc:docMk/>
          <pc:sldMk cId="965189481" sldId="1849"/>
        </pc:sldMkLst>
        <pc:picChg chg="del">
          <ac:chgData name="Perri Schott" userId="1e672703-fbda-4e9b-bac9-f82ddc958f55" providerId="ADAL" clId="{A6E97929-7210-4516-B509-C4473C3429CD}" dt="2024-12-04T23:13:55.205" v="804" actId="478"/>
          <ac:picMkLst>
            <pc:docMk/>
            <pc:sldMk cId="965189481" sldId="1849"/>
            <ac:picMk id="3" creationId="{9A2FE1A7-539D-43EE-68D2-6F71BD4019A0}"/>
          </ac:picMkLst>
        </pc:picChg>
        <pc:picChg chg="add del mod">
          <ac:chgData name="Perri Schott" userId="1e672703-fbda-4e9b-bac9-f82ddc958f55" providerId="ADAL" clId="{A6E97929-7210-4516-B509-C4473C3429CD}" dt="2024-12-04T23:13:53.414" v="803" actId="478"/>
          <ac:picMkLst>
            <pc:docMk/>
            <pc:sldMk cId="965189481" sldId="1849"/>
            <ac:picMk id="4" creationId="{0856AEB0-49AC-9F91-51F4-112EE88F4FE3}"/>
          </ac:picMkLst>
        </pc:picChg>
        <pc:picChg chg="add mod">
          <ac:chgData name="Perri Schott" userId="1e672703-fbda-4e9b-bac9-f82ddc958f55" providerId="ADAL" clId="{A6E97929-7210-4516-B509-C4473C3429CD}" dt="2024-12-04T23:14:03.179" v="806" actId="1076"/>
          <ac:picMkLst>
            <pc:docMk/>
            <pc:sldMk cId="965189481" sldId="1849"/>
            <ac:picMk id="8" creationId="{5AABCBDF-2026-DD37-1CA6-48CD8A1B6903}"/>
          </ac:picMkLst>
        </pc:picChg>
      </pc:sldChg>
      <pc:sldChg chg="addSp delSp modSp mod">
        <pc:chgData name="Perri Schott" userId="1e672703-fbda-4e9b-bac9-f82ddc958f55" providerId="ADAL" clId="{A6E97929-7210-4516-B509-C4473C3429CD}" dt="2024-12-04T23:03:52.490" v="531" actId="1076"/>
        <pc:sldMkLst>
          <pc:docMk/>
          <pc:sldMk cId="2921453382" sldId="1850"/>
        </pc:sldMkLst>
        <pc:picChg chg="del">
          <ac:chgData name="Perri Schott" userId="1e672703-fbda-4e9b-bac9-f82ddc958f55" providerId="ADAL" clId="{A6E97929-7210-4516-B509-C4473C3429CD}" dt="2024-12-04T23:03:38.092" v="529" actId="478"/>
          <ac:picMkLst>
            <pc:docMk/>
            <pc:sldMk cId="2921453382" sldId="1850"/>
            <ac:picMk id="3" creationId="{8A97EB7C-F761-DAF1-9AE2-B69AA4687865}"/>
          </ac:picMkLst>
        </pc:picChg>
        <pc:picChg chg="add mod">
          <ac:chgData name="Perri Schott" userId="1e672703-fbda-4e9b-bac9-f82ddc958f55" providerId="ADAL" clId="{A6E97929-7210-4516-B509-C4473C3429CD}" dt="2024-12-04T23:03:52.490" v="531" actId="1076"/>
          <ac:picMkLst>
            <pc:docMk/>
            <pc:sldMk cId="2921453382" sldId="1850"/>
            <ac:picMk id="5" creationId="{A4D50364-28F3-9E65-E506-FA58BC8BBCB7}"/>
          </ac:picMkLst>
        </pc:picChg>
      </pc:sldChg>
      <pc:sldChg chg="addSp delSp modSp mod">
        <pc:chgData name="Perri Schott" userId="1e672703-fbda-4e9b-bac9-f82ddc958f55" providerId="ADAL" clId="{A6E97929-7210-4516-B509-C4473C3429CD}" dt="2024-12-04T22:54:51.010" v="292" actId="1076"/>
        <pc:sldMkLst>
          <pc:docMk/>
          <pc:sldMk cId="834169931" sldId="1851"/>
        </pc:sldMkLst>
        <pc:picChg chg="add mod">
          <ac:chgData name="Perri Schott" userId="1e672703-fbda-4e9b-bac9-f82ddc958f55" providerId="ADAL" clId="{A6E97929-7210-4516-B509-C4473C3429CD}" dt="2024-12-04T22:54:51.010" v="292" actId="1076"/>
          <ac:picMkLst>
            <pc:docMk/>
            <pc:sldMk cId="834169931" sldId="1851"/>
            <ac:picMk id="4" creationId="{C3002B03-7B69-1265-83AA-E0B604AC994C}"/>
          </ac:picMkLst>
        </pc:picChg>
        <pc:picChg chg="del">
          <ac:chgData name="Perri Schott" userId="1e672703-fbda-4e9b-bac9-f82ddc958f55" providerId="ADAL" clId="{A6E97929-7210-4516-B509-C4473C3429CD}" dt="2024-12-04T22:54:36.816" v="289" actId="478"/>
          <ac:picMkLst>
            <pc:docMk/>
            <pc:sldMk cId="834169931" sldId="1851"/>
            <ac:picMk id="5" creationId="{D31A9CBD-0E7C-9924-5634-2803A8A3F46C}"/>
          </ac:picMkLst>
        </pc:picChg>
      </pc:sldChg>
      <pc:sldChg chg="modSp mod">
        <pc:chgData name="Perri Schott" userId="1e672703-fbda-4e9b-bac9-f82ddc958f55" providerId="ADAL" clId="{A6E97929-7210-4516-B509-C4473C3429CD}" dt="2024-12-04T23:17:34.987" v="862" actId="20577"/>
        <pc:sldMkLst>
          <pc:docMk/>
          <pc:sldMk cId="1530445150" sldId="1852"/>
        </pc:sldMkLst>
        <pc:spChg chg="mod">
          <ac:chgData name="Perri Schott" userId="1e672703-fbda-4e9b-bac9-f82ddc958f55" providerId="ADAL" clId="{A6E97929-7210-4516-B509-C4473C3429CD}" dt="2024-12-04T23:17:34.987" v="862" actId="20577"/>
          <ac:spMkLst>
            <pc:docMk/>
            <pc:sldMk cId="1530445150" sldId="1852"/>
            <ac:spMk id="3" creationId="{C21CDBD2-C11A-4A97-A2EA-E285D24AA4AE}"/>
          </ac:spMkLst>
        </pc:spChg>
      </pc:sldChg>
      <pc:sldChg chg="addSp delSp modSp mod">
        <pc:chgData name="Perri Schott" userId="1e672703-fbda-4e9b-bac9-f82ddc958f55" providerId="ADAL" clId="{A6E97929-7210-4516-B509-C4473C3429CD}" dt="2024-12-04T23:18:44.934" v="865" actId="1076"/>
        <pc:sldMkLst>
          <pc:docMk/>
          <pc:sldMk cId="3526665753" sldId="1854"/>
        </pc:sldMkLst>
        <pc:picChg chg="del">
          <ac:chgData name="Perri Schott" userId="1e672703-fbda-4e9b-bac9-f82ddc958f55" providerId="ADAL" clId="{A6E97929-7210-4516-B509-C4473C3429CD}" dt="2024-12-04T23:18:38.056" v="863" actId="478"/>
          <ac:picMkLst>
            <pc:docMk/>
            <pc:sldMk cId="3526665753" sldId="1854"/>
            <ac:picMk id="3" creationId="{196A788D-C945-A336-CD0B-B66ED86E6835}"/>
          </ac:picMkLst>
        </pc:picChg>
        <pc:picChg chg="add mod">
          <ac:chgData name="Perri Schott" userId="1e672703-fbda-4e9b-bac9-f82ddc958f55" providerId="ADAL" clId="{A6E97929-7210-4516-B509-C4473C3429CD}" dt="2024-12-04T23:18:44.934" v="865" actId="1076"/>
          <ac:picMkLst>
            <pc:docMk/>
            <pc:sldMk cId="3526665753" sldId="1854"/>
            <ac:picMk id="5" creationId="{EA304388-76B6-301E-1791-C666F07F71E7}"/>
          </ac:picMkLst>
        </pc:picChg>
      </pc:sldChg>
      <pc:sldChg chg="addSp delSp modSp mod">
        <pc:chgData name="Perri Schott" userId="1e672703-fbda-4e9b-bac9-f82ddc958f55" providerId="ADAL" clId="{A6E97929-7210-4516-B509-C4473C3429CD}" dt="2024-12-06T18:30:49.483" v="2279" actId="20577"/>
        <pc:sldMkLst>
          <pc:docMk/>
          <pc:sldMk cId="3890389610" sldId="1857"/>
        </pc:sldMkLst>
        <pc:spChg chg="mod">
          <ac:chgData name="Perri Schott" userId="1e672703-fbda-4e9b-bac9-f82ddc958f55" providerId="ADAL" clId="{A6E97929-7210-4516-B509-C4473C3429CD}" dt="2024-12-06T18:30:49.483" v="2279" actId="20577"/>
          <ac:spMkLst>
            <pc:docMk/>
            <pc:sldMk cId="3890389610" sldId="1857"/>
            <ac:spMk id="3" creationId="{16EB0271-2870-4211-AB2E-A9621A48F7F1}"/>
          </ac:spMkLst>
        </pc:spChg>
        <pc:picChg chg="del">
          <ac:chgData name="Perri Schott" userId="1e672703-fbda-4e9b-bac9-f82ddc958f55" providerId="ADAL" clId="{A6E97929-7210-4516-B509-C4473C3429CD}" dt="2024-12-04T22:53:20.386" v="286" actId="478"/>
          <ac:picMkLst>
            <pc:docMk/>
            <pc:sldMk cId="3890389610" sldId="1857"/>
            <ac:picMk id="4" creationId="{15BCB77A-6DAD-BCFE-F8BF-23378B131F73}"/>
          </ac:picMkLst>
        </pc:picChg>
        <pc:picChg chg="add mod">
          <ac:chgData name="Perri Schott" userId="1e672703-fbda-4e9b-bac9-f82ddc958f55" providerId="ADAL" clId="{A6E97929-7210-4516-B509-C4473C3429CD}" dt="2024-12-04T22:53:24.146" v="288" actId="1076"/>
          <ac:picMkLst>
            <pc:docMk/>
            <pc:sldMk cId="3890389610" sldId="1857"/>
            <ac:picMk id="6" creationId="{65D3F463-F577-E8FD-EA7D-3C1EE6F606E1}"/>
          </ac:picMkLst>
        </pc:picChg>
      </pc:sldChg>
      <pc:sldChg chg="addSp modSp">
        <pc:chgData name="Perri Schott" userId="1e672703-fbda-4e9b-bac9-f82ddc958f55" providerId="ADAL" clId="{A6E97929-7210-4516-B509-C4473C3429CD}" dt="2024-12-04T23:05:17.470" v="532"/>
        <pc:sldMkLst>
          <pc:docMk/>
          <pc:sldMk cId="308804374" sldId="1858"/>
        </pc:sldMkLst>
        <pc:picChg chg="add mod">
          <ac:chgData name="Perri Schott" userId="1e672703-fbda-4e9b-bac9-f82ddc958f55" providerId="ADAL" clId="{A6E97929-7210-4516-B509-C4473C3429CD}" dt="2024-12-04T23:05:17.470" v="532"/>
          <ac:picMkLst>
            <pc:docMk/>
            <pc:sldMk cId="308804374" sldId="1858"/>
            <ac:picMk id="4" creationId="{C4AE9FBA-A5C2-D4DE-E8D3-298D526DFE23}"/>
          </ac:picMkLst>
        </pc:picChg>
      </pc:sldChg>
      <pc:sldChg chg="addSp delSp modSp mod">
        <pc:chgData name="Perri Schott" userId="1e672703-fbda-4e9b-bac9-f82ddc958f55" providerId="ADAL" clId="{A6E97929-7210-4516-B509-C4473C3429CD}" dt="2024-12-04T23:35:55.841" v="936" actId="1076"/>
        <pc:sldMkLst>
          <pc:docMk/>
          <pc:sldMk cId="2308168325" sldId="1864"/>
        </pc:sldMkLst>
        <pc:picChg chg="add mod">
          <ac:chgData name="Perri Schott" userId="1e672703-fbda-4e9b-bac9-f82ddc958f55" providerId="ADAL" clId="{A6E97929-7210-4516-B509-C4473C3429CD}" dt="2024-12-04T23:35:27.748" v="930" actId="1076"/>
          <ac:picMkLst>
            <pc:docMk/>
            <pc:sldMk cId="2308168325" sldId="1864"/>
            <ac:picMk id="4" creationId="{DA41E218-669D-2E83-B569-DFDCFFF767D7}"/>
          </ac:picMkLst>
        </pc:picChg>
        <pc:picChg chg="del">
          <ac:chgData name="Perri Schott" userId="1e672703-fbda-4e9b-bac9-f82ddc958f55" providerId="ADAL" clId="{A6E97929-7210-4516-B509-C4473C3429CD}" dt="2024-12-04T23:35:12.582" v="925" actId="478"/>
          <ac:picMkLst>
            <pc:docMk/>
            <pc:sldMk cId="2308168325" sldId="1864"/>
            <ac:picMk id="6" creationId="{760BFEAE-7EEB-749F-B256-AF54555257D4}"/>
          </ac:picMkLst>
        </pc:picChg>
        <pc:picChg chg="add mod">
          <ac:chgData name="Perri Schott" userId="1e672703-fbda-4e9b-bac9-f82ddc958f55" providerId="ADAL" clId="{A6E97929-7210-4516-B509-C4473C3429CD}" dt="2024-12-04T23:35:55.841" v="936" actId="1076"/>
          <ac:picMkLst>
            <pc:docMk/>
            <pc:sldMk cId="2308168325" sldId="1864"/>
            <ac:picMk id="9" creationId="{58226051-02D2-4085-B819-2E9277AB6906}"/>
          </ac:picMkLst>
        </pc:picChg>
        <pc:picChg chg="del">
          <ac:chgData name="Perri Schott" userId="1e672703-fbda-4e9b-bac9-f82ddc958f55" providerId="ADAL" clId="{A6E97929-7210-4516-B509-C4473C3429CD}" dt="2024-12-04T23:35:41.376" v="931" actId="478"/>
          <ac:picMkLst>
            <pc:docMk/>
            <pc:sldMk cId="2308168325" sldId="1864"/>
            <ac:picMk id="10" creationId="{9A000C11-C8B4-D7C2-8B81-C2C46E1B76E7}"/>
          </ac:picMkLst>
        </pc:picChg>
      </pc:sldChg>
      <pc:sldChg chg="modSp mod">
        <pc:chgData name="Perri Schott" userId="1e672703-fbda-4e9b-bac9-f82ddc958f55" providerId="ADAL" clId="{A6E97929-7210-4516-B509-C4473C3429CD}" dt="2024-12-04T23:42:24.175" v="999" actId="20577"/>
        <pc:sldMkLst>
          <pc:docMk/>
          <pc:sldMk cId="4280280493" sldId="1866"/>
        </pc:sldMkLst>
        <pc:spChg chg="mod">
          <ac:chgData name="Perri Schott" userId="1e672703-fbda-4e9b-bac9-f82ddc958f55" providerId="ADAL" clId="{A6E97929-7210-4516-B509-C4473C3429CD}" dt="2024-12-04T23:42:24.175" v="999" actId="20577"/>
          <ac:spMkLst>
            <pc:docMk/>
            <pc:sldMk cId="4280280493" sldId="1866"/>
            <ac:spMk id="3" creationId="{8E8C6956-B2BC-42E4-A468-5C30D40AB215}"/>
          </ac:spMkLst>
        </pc:spChg>
        <pc:picChg chg="mod">
          <ac:chgData name="Perri Schott" userId="1e672703-fbda-4e9b-bac9-f82ddc958f55" providerId="ADAL" clId="{A6E97929-7210-4516-B509-C4473C3429CD}" dt="2024-12-04T23:38:25.248" v="966" actId="1076"/>
          <ac:picMkLst>
            <pc:docMk/>
            <pc:sldMk cId="4280280493" sldId="1866"/>
            <ac:picMk id="10" creationId="{095CE835-C4AA-4A78-9BA3-2F9D5274A1CC}"/>
          </ac:picMkLst>
        </pc:picChg>
      </pc:sldChg>
      <pc:sldChg chg="delSp modSp add mod">
        <pc:chgData name="Perri Schott" userId="1e672703-fbda-4e9b-bac9-f82ddc958f55" providerId="ADAL" clId="{A6E97929-7210-4516-B509-C4473C3429CD}" dt="2024-12-06T18:34:10.486" v="2497"/>
        <pc:sldMkLst>
          <pc:docMk/>
          <pc:sldMk cId="2939260494" sldId="1867"/>
        </pc:sldMkLst>
        <pc:spChg chg="mod">
          <ac:chgData name="Perri Schott" userId="1e672703-fbda-4e9b-bac9-f82ddc958f55" providerId="ADAL" clId="{A6E97929-7210-4516-B509-C4473C3429CD}" dt="2024-12-04T23:43:17.853" v="1020" actId="20577"/>
          <ac:spMkLst>
            <pc:docMk/>
            <pc:sldMk cId="2939260494" sldId="1867"/>
            <ac:spMk id="2" creationId="{1EDFDA6B-A545-4832-835A-9125A959DE2A}"/>
          </ac:spMkLst>
        </pc:spChg>
        <pc:spChg chg="mod">
          <ac:chgData name="Perri Schott" userId="1e672703-fbda-4e9b-bac9-f82ddc958f55" providerId="ADAL" clId="{A6E97929-7210-4516-B509-C4473C3429CD}" dt="2024-12-06T18:34:10.486" v="2497"/>
          <ac:spMkLst>
            <pc:docMk/>
            <pc:sldMk cId="2939260494" sldId="1867"/>
            <ac:spMk id="3" creationId="{8E8C6956-B2BC-42E4-A468-5C30D40AB215}"/>
          </ac:spMkLst>
        </pc:spChg>
        <pc:picChg chg="del">
          <ac:chgData name="Perri Schott" userId="1e672703-fbda-4e9b-bac9-f82ddc958f55" providerId="ADAL" clId="{A6E97929-7210-4516-B509-C4473C3429CD}" dt="2024-12-04T23:43:09.204" v="1001" actId="478"/>
          <ac:picMkLst>
            <pc:docMk/>
            <pc:sldMk cId="2939260494" sldId="1867"/>
            <ac:picMk id="5" creationId="{B4802049-F51A-1204-B9E9-244260882285}"/>
          </ac:picMkLst>
        </pc:picChg>
        <pc:picChg chg="mod">
          <ac:chgData name="Perri Schott" userId="1e672703-fbda-4e9b-bac9-f82ddc958f55" providerId="ADAL" clId="{A6E97929-7210-4516-B509-C4473C3429CD}" dt="2024-12-04T23:45:32.540" v="1278" actId="1076"/>
          <ac:picMkLst>
            <pc:docMk/>
            <pc:sldMk cId="2939260494" sldId="1867"/>
            <ac:picMk id="8" creationId="{D1D517A4-3ABA-4211-B819-9BC89C939489}"/>
          </ac:picMkLst>
        </pc:picChg>
        <pc:picChg chg="mod">
          <ac:chgData name="Perri Schott" userId="1e672703-fbda-4e9b-bac9-f82ddc958f55" providerId="ADAL" clId="{A6E97929-7210-4516-B509-C4473C3429CD}" dt="2024-12-04T23:45:30.064" v="1277" actId="1076"/>
          <ac:picMkLst>
            <pc:docMk/>
            <pc:sldMk cId="2939260494" sldId="1867"/>
            <ac:picMk id="9" creationId="{0639B865-B9E7-C9A8-8972-E5F35FF8851E}"/>
          </ac:picMkLst>
        </pc:picChg>
      </pc:sldChg>
      <pc:sldChg chg="delSp modSp add mod">
        <pc:chgData name="Perri Schott" userId="1e672703-fbda-4e9b-bac9-f82ddc958f55" providerId="ADAL" clId="{A6E97929-7210-4516-B509-C4473C3429CD}" dt="2024-12-04T23:55:07.120" v="2124" actId="20577"/>
        <pc:sldMkLst>
          <pc:docMk/>
          <pc:sldMk cId="2940683883" sldId="1868"/>
        </pc:sldMkLst>
        <pc:spChg chg="mod">
          <ac:chgData name="Perri Schott" userId="1e672703-fbda-4e9b-bac9-f82ddc958f55" providerId="ADAL" clId="{A6E97929-7210-4516-B509-C4473C3429CD}" dt="2024-12-04T23:53:43.415" v="2112" actId="20577"/>
          <ac:spMkLst>
            <pc:docMk/>
            <pc:sldMk cId="2940683883" sldId="1868"/>
            <ac:spMk id="2" creationId="{1EDFDA6B-A545-4832-835A-9125A959DE2A}"/>
          </ac:spMkLst>
        </pc:spChg>
        <pc:spChg chg="mod">
          <ac:chgData name="Perri Schott" userId="1e672703-fbda-4e9b-bac9-f82ddc958f55" providerId="ADAL" clId="{A6E97929-7210-4516-B509-C4473C3429CD}" dt="2024-12-04T23:55:07.120" v="2124" actId="20577"/>
          <ac:spMkLst>
            <pc:docMk/>
            <pc:sldMk cId="2940683883" sldId="1868"/>
            <ac:spMk id="3" creationId="{8E8C6956-B2BC-42E4-A468-5C30D40AB215}"/>
          </ac:spMkLst>
        </pc:spChg>
        <pc:picChg chg="del">
          <ac:chgData name="Perri Schott" userId="1e672703-fbda-4e9b-bac9-f82ddc958f55" providerId="ADAL" clId="{A6E97929-7210-4516-B509-C4473C3429CD}" dt="2024-12-04T23:46:36.192" v="1301" actId="478"/>
          <ac:picMkLst>
            <pc:docMk/>
            <pc:sldMk cId="2940683883" sldId="1868"/>
            <ac:picMk id="7" creationId="{77E72054-64D8-4176-8118-125D02A4AC2F}"/>
          </ac:picMkLst>
        </pc:picChg>
        <pc:picChg chg="del">
          <ac:chgData name="Perri Schott" userId="1e672703-fbda-4e9b-bac9-f82ddc958f55" providerId="ADAL" clId="{A6E97929-7210-4516-B509-C4473C3429CD}" dt="2024-12-04T23:46:38.094" v="1303" actId="478"/>
          <ac:picMkLst>
            <pc:docMk/>
            <pc:sldMk cId="2940683883" sldId="1868"/>
            <ac:picMk id="10" creationId="{095CE835-C4AA-4A78-9BA3-2F9D5274A1CC}"/>
          </ac:picMkLst>
        </pc:picChg>
        <pc:picChg chg="del">
          <ac:chgData name="Perri Schott" userId="1e672703-fbda-4e9b-bac9-f82ddc958f55" providerId="ADAL" clId="{A6E97929-7210-4516-B509-C4473C3429CD}" dt="2024-12-04T23:46:38.714" v="1304" actId="478"/>
          <ac:picMkLst>
            <pc:docMk/>
            <pc:sldMk cId="2940683883" sldId="1868"/>
            <ac:picMk id="12" creationId="{880FF8FA-2978-4D1C-8C3D-3DEAD1038A49}"/>
          </ac:picMkLst>
        </pc:picChg>
        <pc:picChg chg="del">
          <ac:chgData name="Perri Schott" userId="1e672703-fbda-4e9b-bac9-f82ddc958f55" providerId="ADAL" clId="{A6E97929-7210-4516-B509-C4473C3429CD}" dt="2024-12-04T23:46:37.137" v="1302" actId="478"/>
          <ac:picMkLst>
            <pc:docMk/>
            <pc:sldMk cId="2940683883" sldId="1868"/>
            <ac:picMk id="14" creationId="{D9309A63-2BA5-42F7-9CBF-A17479084240}"/>
          </ac:picMkLst>
        </pc:picChg>
      </pc:sldChg>
    </pc:docChg>
  </pc:docChgLst>
  <pc:docChgLst>
    <pc:chgData name="Perri Schott" userId="1e672703-fbda-4e9b-bac9-f82ddc958f55" providerId="ADAL" clId="{FC9F322E-1DF1-46C8-99D8-17EABAF0F737}"/>
    <pc:docChg chg="custSel addSld delSld modSld">
      <pc:chgData name="Perri Schott" userId="1e672703-fbda-4e9b-bac9-f82ddc958f55" providerId="ADAL" clId="{FC9F322E-1DF1-46C8-99D8-17EABAF0F737}" dt="2023-12-20T23:55:28.145" v="802" actId="14100"/>
      <pc:docMkLst>
        <pc:docMk/>
      </pc:docMkLst>
      <pc:sldChg chg="addSp modSp mod">
        <pc:chgData name="Perri Schott" userId="1e672703-fbda-4e9b-bac9-f82ddc958f55" providerId="ADAL" clId="{FC9F322E-1DF1-46C8-99D8-17EABAF0F737}" dt="2023-12-20T22:53:02.445" v="64" actId="1076"/>
        <pc:sldMkLst>
          <pc:docMk/>
          <pc:sldMk cId="3002158286" sldId="268"/>
        </pc:sldMkLst>
        <pc:spChg chg="add mod">
          <ac:chgData name="Perri Schott" userId="1e672703-fbda-4e9b-bac9-f82ddc958f55" providerId="ADAL" clId="{FC9F322E-1DF1-46C8-99D8-17EABAF0F737}" dt="2023-12-20T22:52:44.913" v="60" actId="20577"/>
          <ac:spMkLst>
            <pc:docMk/>
            <pc:sldMk cId="3002158286" sldId="268"/>
            <ac:spMk id="2" creationId="{E72CEAE0-2E92-55E2-A0B5-F02F23145E7E}"/>
          </ac:spMkLst>
        </pc:spChg>
        <pc:spChg chg="mod">
          <ac:chgData name="Perri Schott" userId="1e672703-fbda-4e9b-bac9-f82ddc958f55" providerId="ADAL" clId="{FC9F322E-1DF1-46C8-99D8-17EABAF0F737}" dt="2023-12-20T22:51:59.111" v="55" actId="14100"/>
          <ac:spMkLst>
            <pc:docMk/>
            <pc:sldMk cId="3002158286" sldId="268"/>
            <ac:spMk id="3" creationId="{4FA776E8-E4E6-44D8-BE58-53C8DCD2DFAA}"/>
          </ac:spMkLst>
        </pc:spChg>
        <pc:picChg chg="add mod">
          <ac:chgData name="Perri Schott" userId="1e672703-fbda-4e9b-bac9-f82ddc958f55" providerId="ADAL" clId="{FC9F322E-1DF1-46C8-99D8-17EABAF0F737}" dt="2023-12-20T22:53:02.445" v="64" actId="1076"/>
          <ac:picMkLst>
            <pc:docMk/>
            <pc:sldMk cId="3002158286" sldId="268"/>
            <ac:picMk id="4" creationId="{FF54B5FE-3827-8D64-5D02-F97576A80A20}"/>
          </ac:picMkLst>
        </pc:picChg>
      </pc:sldChg>
      <pc:sldChg chg="addSp delSp modSp mod">
        <pc:chgData name="Perri Schott" userId="1e672703-fbda-4e9b-bac9-f82ddc958f55" providerId="ADAL" clId="{FC9F322E-1DF1-46C8-99D8-17EABAF0F737}" dt="2023-12-20T23:00:37.650" v="227" actId="1076"/>
        <pc:sldMkLst>
          <pc:docMk/>
          <pc:sldMk cId="1746075318" sldId="281"/>
        </pc:sldMkLst>
        <pc:spChg chg="mod">
          <ac:chgData name="Perri Schott" userId="1e672703-fbda-4e9b-bac9-f82ddc958f55" providerId="ADAL" clId="{FC9F322E-1DF1-46C8-99D8-17EABAF0F737}" dt="2023-12-20T22:57:39.913" v="217" actId="20577"/>
          <ac:spMkLst>
            <pc:docMk/>
            <pc:sldMk cId="1746075318" sldId="281"/>
            <ac:spMk id="3" creationId="{8E8C6956-B2BC-42E4-A468-5C30D40AB215}"/>
          </ac:spMkLst>
        </pc:spChg>
        <pc:picChg chg="add mod">
          <ac:chgData name="Perri Schott" userId="1e672703-fbda-4e9b-bac9-f82ddc958f55" providerId="ADAL" clId="{FC9F322E-1DF1-46C8-99D8-17EABAF0F737}" dt="2023-12-20T22:58:11.660" v="221" actId="14100"/>
          <ac:picMkLst>
            <pc:docMk/>
            <pc:sldMk cId="1746075318" sldId="281"/>
            <ac:picMk id="2" creationId="{D7169ED3-5EC1-3C6A-13E0-AA2EA82E0098}"/>
          </ac:picMkLst>
        </pc:picChg>
        <pc:picChg chg="del">
          <ac:chgData name="Perri Schott" userId="1e672703-fbda-4e9b-bac9-f82ddc958f55" providerId="ADAL" clId="{FC9F322E-1DF1-46C8-99D8-17EABAF0F737}" dt="2023-12-20T23:00:26.686" v="222" actId="478"/>
          <ac:picMkLst>
            <pc:docMk/>
            <pc:sldMk cId="1746075318" sldId="281"/>
            <ac:picMk id="6" creationId="{F5B3AA6A-0CB7-4893-B2A7-73D71A555464}"/>
          </ac:picMkLst>
        </pc:picChg>
        <pc:picChg chg="del">
          <ac:chgData name="Perri Schott" userId="1e672703-fbda-4e9b-bac9-f82ddc958f55" providerId="ADAL" clId="{FC9F322E-1DF1-46C8-99D8-17EABAF0F737}" dt="2023-12-20T22:58:03.864" v="218" actId="478"/>
          <ac:picMkLst>
            <pc:docMk/>
            <pc:sldMk cId="1746075318" sldId="281"/>
            <ac:picMk id="7" creationId="{2E804FC6-48B0-4EF0-AA83-C720AB498EA5}"/>
          </ac:picMkLst>
        </pc:picChg>
        <pc:picChg chg="add mod">
          <ac:chgData name="Perri Schott" userId="1e672703-fbda-4e9b-bac9-f82ddc958f55" providerId="ADAL" clId="{FC9F322E-1DF1-46C8-99D8-17EABAF0F737}" dt="2023-12-20T23:00:37.650" v="227" actId="1076"/>
          <ac:picMkLst>
            <pc:docMk/>
            <pc:sldMk cId="1746075318" sldId="281"/>
            <ac:picMk id="8" creationId="{5E80E947-57BD-CE44-12EC-04B994FBEC18}"/>
          </ac:picMkLst>
        </pc:picChg>
      </pc:sldChg>
      <pc:sldChg chg="del">
        <pc:chgData name="Perri Schott" userId="1e672703-fbda-4e9b-bac9-f82ddc958f55" providerId="ADAL" clId="{FC9F322E-1DF1-46C8-99D8-17EABAF0F737}" dt="2023-12-20T23:19:35.021" v="493" actId="47"/>
        <pc:sldMkLst>
          <pc:docMk/>
          <pc:sldMk cId="1315829616" sldId="296"/>
        </pc:sldMkLst>
      </pc:sldChg>
      <pc:sldChg chg="addSp modSp mod">
        <pc:chgData name="Perri Schott" userId="1e672703-fbda-4e9b-bac9-f82ddc958f55" providerId="ADAL" clId="{FC9F322E-1DF1-46C8-99D8-17EABAF0F737}" dt="2023-12-20T23:05:23.544" v="255" actId="1076"/>
        <pc:sldMkLst>
          <pc:docMk/>
          <pc:sldMk cId="853088081" sldId="299"/>
        </pc:sldMkLst>
        <pc:spChg chg="mod">
          <ac:chgData name="Perri Schott" userId="1e672703-fbda-4e9b-bac9-f82ddc958f55" providerId="ADAL" clId="{FC9F322E-1DF1-46C8-99D8-17EABAF0F737}" dt="2023-12-20T23:05:02.548" v="251" actId="20577"/>
          <ac:spMkLst>
            <pc:docMk/>
            <pc:sldMk cId="853088081" sldId="299"/>
            <ac:spMk id="3" creationId="{8E8C6956-B2BC-42E4-A468-5C30D40AB215}"/>
          </ac:spMkLst>
        </pc:spChg>
        <pc:picChg chg="add mod">
          <ac:chgData name="Perri Schott" userId="1e672703-fbda-4e9b-bac9-f82ddc958f55" providerId="ADAL" clId="{FC9F322E-1DF1-46C8-99D8-17EABAF0F737}" dt="2023-12-20T23:05:23.544" v="255" actId="1076"/>
          <ac:picMkLst>
            <pc:docMk/>
            <pc:sldMk cId="853088081" sldId="299"/>
            <ac:picMk id="8" creationId="{6235FAAE-33C8-7F7D-F62F-C70C021D294E}"/>
          </ac:picMkLst>
        </pc:picChg>
      </pc:sldChg>
      <pc:sldChg chg="modSp mod">
        <pc:chgData name="Perri Schott" userId="1e672703-fbda-4e9b-bac9-f82ddc958f55" providerId="ADAL" clId="{FC9F322E-1DF1-46C8-99D8-17EABAF0F737}" dt="2023-12-20T23:24:01.393" v="549" actId="20577"/>
        <pc:sldMkLst>
          <pc:docMk/>
          <pc:sldMk cId="1570533893" sldId="305"/>
        </pc:sldMkLst>
        <pc:spChg chg="mod">
          <ac:chgData name="Perri Schott" userId="1e672703-fbda-4e9b-bac9-f82ddc958f55" providerId="ADAL" clId="{FC9F322E-1DF1-46C8-99D8-17EABAF0F737}" dt="2023-12-20T23:24:01.393" v="549" actId="20577"/>
          <ac:spMkLst>
            <pc:docMk/>
            <pc:sldMk cId="1570533893" sldId="305"/>
            <ac:spMk id="3" creationId="{8E8C6956-B2BC-42E4-A468-5C30D40AB215}"/>
          </ac:spMkLst>
        </pc:spChg>
      </pc:sldChg>
      <pc:sldChg chg="modSp mod">
        <pc:chgData name="Perri Schott" userId="1e672703-fbda-4e9b-bac9-f82ddc958f55" providerId="ADAL" clId="{FC9F322E-1DF1-46C8-99D8-17EABAF0F737}" dt="2023-12-20T23:21:28.946" v="531" actId="20577"/>
        <pc:sldMkLst>
          <pc:docMk/>
          <pc:sldMk cId="1895129558" sldId="307"/>
        </pc:sldMkLst>
        <pc:spChg chg="mod">
          <ac:chgData name="Perri Schott" userId="1e672703-fbda-4e9b-bac9-f82ddc958f55" providerId="ADAL" clId="{FC9F322E-1DF1-46C8-99D8-17EABAF0F737}" dt="2023-12-20T23:21:28.946" v="531" actId="20577"/>
          <ac:spMkLst>
            <pc:docMk/>
            <pc:sldMk cId="1895129558" sldId="307"/>
            <ac:spMk id="3" creationId="{8E8C6956-B2BC-42E4-A468-5C30D40AB215}"/>
          </ac:spMkLst>
        </pc:spChg>
      </pc:sldChg>
      <pc:sldChg chg="addSp delSp modSp mod">
        <pc:chgData name="Perri Schott" userId="1e672703-fbda-4e9b-bac9-f82ddc958f55" providerId="ADAL" clId="{FC9F322E-1DF1-46C8-99D8-17EABAF0F737}" dt="2023-12-20T23:23:45.994" v="534" actId="1076"/>
        <pc:sldMkLst>
          <pc:docMk/>
          <pc:sldMk cId="3214466493" sldId="309"/>
        </pc:sldMkLst>
        <pc:picChg chg="del">
          <ac:chgData name="Perri Schott" userId="1e672703-fbda-4e9b-bac9-f82ddc958f55" providerId="ADAL" clId="{FC9F322E-1DF1-46C8-99D8-17EABAF0F737}" dt="2023-12-20T23:23:41.846" v="532" actId="478"/>
          <ac:picMkLst>
            <pc:docMk/>
            <pc:sldMk cId="3214466493" sldId="309"/>
            <ac:picMk id="4" creationId="{3D694E36-5183-4728-84B4-3B9D09B86630}"/>
          </ac:picMkLst>
        </pc:picChg>
        <pc:picChg chg="add mod">
          <ac:chgData name="Perri Schott" userId="1e672703-fbda-4e9b-bac9-f82ddc958f55" providerId="ADAL" clId="{FC9F322E-1DF1-46C8-99D8-17EABAF0F737}" dt="2023-12-20T23:23:45.994" v="534" actId="1076"/>
          <ac:picMkLst>
            <pc:docMk/>
            <pc:sldMk cId="3214466493" sldId="309"/>
            <ac:picMk id="7" creationId="{EDA70696-BA13-120C-FE80-4749E4DDB5A1}"/>
          </ac:picMkLst>
        </pc:picChg>
      </pc:sldChg>
      <pc:sldChg chg="addSp delSp modSp mod">
        <pc:chgData name="Perri Schott" userId="1e672703-fbda-4e9b-bac9-f82ddc958f55" providerId="ADAL" clId="{FC9F322E-1DF1-46C8-99D8-17EABAF0F737}" dt="2023-12-20T23:28:31.209" v="566" actId="1076"/>
        <pc:sldMkLst>
          <pc:docMk/>
          <pc:sldMk cId="2401136645" sldId="312"/>
        </pc:sldMkLst>
        <pc:picChg chg="del">
          <ac:chgData name="Perri Schott" userId="1e672703-fbda-4e9b-bac9-f82ddc958f55" providerId="ADAL" clId="{FC9F322E-1DF1-46C8-99D8-17EABAF0F737}" dt="2023-12-20T23:26:51.672" v="550" actId="478"/>
          <ac:picMkLst>
            <pc:docMk/>
            <pc:sldMk cId="2401136645" sldId="312"/>
            <ac:picMk id="4" creationId="{12A92CF7-BA8C-4193-9362-05E18EC9BA08}"/>
          </ac:picMkLst>
        </pc:picChg>
        <pc:picChg chg="add mod">
          <ac:chgData name="Perri Schott" userId="1e672703-fbda-4e9b-bac9-f82ddc958f55" providerId="ADAL" clId="{FC9F322E-1DF1-46C8-99D8-17EABAF0F737}" dt="2023-12-20T23:26:56.408" v="552" actId="1076"/>
          <ac:picMkLst>
            <pc:docMk/>
            <pc:sldMk cId="2401136645" sldId="312"/>
            <ac:picMk id="6" creationId="{C9B70010-92F3-B97B-01CE-0B82D4DDA94C}"/>
          </ac:picMkLst>
        </pc:picChg>
        <pc:cxnChg chg="add mod">
          <ac:chgData name="Perri Schott" userId="1e672703-fbda-4e9b-bac9-f82ddc958f55" providerId="ADAL" clId="{FC9F322E-1DF1-46C8-99D8-17EABAF0F737}" dt="2023-12-20T23:27:25.820" v="555" actId="13822"/>
          <ac:cxnSpMkLst>
            <pc:docMk/>
            <pc:sldMk cId="2401136645" sldId="312"/>
            <ac:cxnSpMk id="8" creationId="{FA820C7C-3C34-73AD-132D-6D0CE937411A}"/>
          </ac:cxnSpMkLst>
        </pc:cxnChg>
        <pc:cxnChg chg="add mod">
          <ac:chgData name="Perri Schott" userId="1e672703-fbda-4e9b-bac9-f82ddc958f55" providerId="ADAL" clId="{FC9F322E-1DF1-46C8-99D8-17EABAF0F737}" dt="2023-12-20T23:27:42.526" v="557" actId="1076"/>
          <ac:cxnSpMkLst>
            <pc:docMk/>
            <pc:sldMk cId="2401136645" sldId="312"/>
            <ac:cxnSpMk id="10" creationId="{AA6729BA-E17D-E28E-8D0A-4520E5A6C2C8}"/>
          </ac:cxnSpMkLst>
        </pc:cxnChg>
        <pc:cxnChg chg="add mod">
          <ac:chgData name="Perri Schott" userId="1e672703-fbda-4e9b-bac9-f82ddc958f55" providerId="ADAL" clId="{FC9F322E-1DF1-46C8-99D8-17EABAF0F737}" dt="2023-12-20T23:28:12.003" v="562" actId="14100"/>
          <ac:cxnSpMkLst>
            <pc:docMk/>
            <pc:sldMk cId="2401136645" sldId="312"/>
            <ac:cxnSpMk id="11" creationId="{949D9297-156A-84ED-98C2-8AA2182D07F5}"/>
          </ac:cxnSpMkLst>
        </pc:cxnChg>
        <pc:cxnChg chg="add mod">
          <ac:chgData name="Perri Schott" userId="1e672703-fbda-4e9b-bac9-f82ddc958f55" providerId="ADAL" clId="{FC9F322E-1DF1-46C8-99D8-17EABAF0F737}" dt="2023-12-20T23:28:31.209" v="566" actId="1076"/>
          <ac:cxnSpMkLst>
            <pc:docMk/>
            <pc:sldMk cId="2401136645" sldId="312"/>
            <ac:cxnSpMk id="15" creationId="{A4C9049C-F5EA-5B6B-EEBE-FE03FE0A90BC}"/>
          </ac:cxnSpMkLst>
        </pc:cxnChg>
      </pc:sldChg>
      <pc:sldChg chg="addSp delSp modSp mod">
        <pc:chgData name="Perri Schott" userId="1e672703-fbda-4e9b-bac9-f82ddc958f55" providerId="ADAL" clId="{FC9F322E-1DF1-46C8-99D8-17EABAF0F737}" dt="2023-12-20T23:32:05.452" v="585" actId="14100"/>
        <pc:sldMkLst>
          <pc:docMk/>
          <pc:sldMk cId="3977608838" sldId="315"/>
        </pc:sldMkLst>
        <pc:spChg chg="mod">
          <ac:chgData name="Perri Schott" userId="1e672703-fbda-4e9b-bac9-f82ddc958f55" providerId="ADAL" clId="{FC9F322E-1DF1-46C8-99D8-17EABAF0F737}" dt="2023-12-20T23:31:02.542" v="581" actId="27636"/>
          <ac:spMkLst>
            <pc:docMk/>
            <pc:sldMk cId="3977608838" sldId="315"/>
            <ac:spMk id="3" creationId="{8E8C6956-B2BC-42E4-A468-5C30D40AB215}"/>
          </ac:spMkLst>
        </pc:spChg>
        <pc:picChg chg="add mod">
          <ac:chgData name="Perri Schott" userId="1e672703-fbda-4e9b-bac9-f82ddc958f55" providerId="ADAL" clId="{FC9F322E-1DF1-46C8-99D8-17EABAF0F737}" dt="2023-12-20T23:32:05.452" v="585" actId="14100"/>
          <ac:picMkLst>
            <pc:docMk/>
            <pc:sldMk cId="3977608838" sldId="315"/>
            <ac:picMk id="4" creationId="{A19E93C7-FE88-4A24-BDC2-C210D48E28EF}"/>
          </ac:picMkLst>
        </pc:picChg>
        <pc:picChg chg="del">
          <ac:chgData name="Perri Schott" userId="1e672703-fbda-4e9b-bac9-f82ddc958f55" providerId="ADAL" clId="{FC9F322E-1DF1-46C8-99D8-17EABAF0F737}" dt="2023-12-20T23:31:48.742" v="582" actId="478"/>
          <ac:picMkLst>
            <pc:docMk/>
            <pc:sldMk cId="3977608838" sldId="315"/>
            <ac:picMk id="7" creationId="{1BE9C7C3-218F-43B8-AA06-EBEF60952E87}"/>
          </ac:picMkLst>
        </pc:picChg>
      </pc:sldChg>
      <pc:sldChg chg="modSp mod">
        <pc:chgData name="Perri Schott" userId="1e672703-fbda-4e9b-bac9-f82ddc958f55" providerId="ADAL" clId="{FC9F322E-1DF1-46C8-99D8-17EABAF0F737}" dt="2023-12-20T23:06:22.747" v="449" actId="20577"/>
        <pc:sldMkLst>
          <pc:docMk/>
          <pc:sldMk cId="3166694653" sldId="321"/>
        </pc:sldMkLst>
        <pc:spChg chg="mod">
          <ac:chgData name="Perri Schott" userId="1e672703-fbda-4e9b-bac9-f82ddc958f55" providerId="ADAL" clId="{FC9F322E-1DF1-46C8-99D8-17EABAF0F737}" dt="2023-12-20T23:06:22.747" v="449" actId="20577"/>
          <ac:spMkLst>
            <pc:docMk/>
            <pc:sldMk cId="3166694653" sldId="321"/>
            <ac:spMk id="3" creationId="{8E8C6956-B2BC-42E4-A468-5C30D40AB215}"/>
          </ac:spMkLst>
        </pc:spChg>
      </pc:sldChg>
      <pc:sldChg chg="addSp delSp mod">
        <pc:chgData name="Perri Schott" userId="1e672703-fbda-4e9b-bac9-f82ddc958f55" providerId="ADAL" clId="{FC9F322E-1DF1-46C8-99D8-17EABAF0F737}" dt="2023-12-20T23:04:08.120" v="231" actId="478"/>
        <pc:sldMkLst>
          <pc:docMk/>
          <pc:sldMk cId="2363634218" sldId="324"/>
        </pc:sldMkLst>
        <pc:picChg chg="add del">
          <ac:chgData name="Perri Schott" userId="1e672703-fbda-4e9b-bac9-f82ddc958f55" providerId="ADAL" clId="{FC9F322E-1DF1-46C8-99D8-17EABAF0F737}" dt="2023-12-20T23:04:08.120" v="231" actId="478"/>
          <ac:picMkLst>
            <pc:docMk/>
            <pc:sldMk cId="2363634218" sldId="324"/>
            <ac:picMk id="6" creationId="{D660D63C-0AD2-AA37-0AA9-ADA58F0F7951}"/>
          </ac:picMkLst>
        </pc:picChg>
        <pc:picChg chg="add del">
          <ac:chgData name="Perri Schott" userId="1e672703-fbda-4e9b-bac9-f82ddc958f55" providerId="ADAL" clId="{FC9F322E-1DF1-46C8-99D8-17EABAF0F737}" dt="2023-12-20T23:04:06.584" v="230" actId="478"/>
          <ac:picMkLst>
            <pc:docMk/>
            <pc:sldMk cId="2363634218" sldId="324"/>
            <ac:picMk id="11" creationId="{55DAD19A-89F1-1A30-17D6-215E1BF99700}"/>
          </ac:picMkLst>
        </pc:picChg>
      </pc:sldChg>
      <pc:sldChg chg="addSp delSp modSp mod">
        <pc:chgData name="Perri Schott" userId="1e672703-fbda-4e9b-bac9-f82ddc958f55" providerId="ADAL" clId="{FC9F322E-1DF1-46C8-99D8-17EABAF0F737}" dt="2023-12-20T23:14:36.847" v="469" actId="478"/>
        <pc:sldMkLst>
          <pc:docMk/>
          <pc:sldMk cId="73232196" sldId="325"/>
        </pc:sldMkLst>
        <pc:picChg chg="add del mod">
          <ac:chgData name="Perri Schott" userId="1e672703-fbda-4e9b-bac9-f82ddc958f55" providerId="ADAL" clId="{FC9F322E-1DF1-46C8-99D8-17EABAF0F737}" dt="2023-12-20T23:09:35.589" v="454" actId="478"/>
          <ac:picMkLst>
            <pc:docMk/>
            <pc:sldMk cId="73232196" sldId="325"/>
            <ac:picMk id="4" creationId="{5402D1FA-B9E0-7058-BFC8-270FABA728F3}"/>
          </ac:picMkLst>
        </pc:picChg>
        <pc:picChg chg="del mod">
          <ac:chgData name="Perri Schott" userId="1e672703-fbda-4e9b-bac9-f82ddc958f55" providerId="ADAL" clId="{FC9F322E-1DF1-46C8-99D8-17EABAF0F737}" dt="2023-12-20T23:14:36.847" v="469" actId="478"/>
          <ac:picMkLst>
            <pc:docMk/>
            <pc:sldMk cId="73232196" sldId="325"/>
            <ac:picMk id="6" creationId="{4FC4D42A-12A9-4FA4-BEE8-3CF99654C1FB}"/>
          </ac:picMkLst>
        </pc:picChg>
        <pc:picChg chg="add del mod">
          <ac:chgData name="Perri Schott" userId="1e672703-fbda-4e9b-bac9-f82ddc958f55" providerId="ADAL" clId="{FC9F322E-1DF1-46C8-99D8-17EABAF0F737}" dt="2023-12-20T23:11:09.309" v="460" actId="478"/>
          <ac:picMkLst>
            <pc:docMk/>
            <pc:sldMk cId="73232196" sldId="325"/>
            <ac:picMk id="8" creationId="{9325F5E0-D4D9-2D55-7496-3942A15DB84D}"/>
          </ac:picMkLst>
        </pc:picChg>
        <pc:picChg chg="add mod">
          <ac:chgData name="Perri Schott" userId="1e672703-fbda-4e9b-bac9-f82ddc958f55" providerId="ADAL" clId="{FC9F322E-1DF1-46C8-99D8-17EABAF0F737}" dt="2023-12-20T23:13:27.091" v="464" actId="14100"/>
          <ac:picMkLst>
            <pc:docMk/>
            <pc:sldMk cId="73232196" sldId="325"/>
            <ac:picMk id="10" creationId="{AEC93DC7-ABFF-B097-41F8-D1397EACC0CA}"/>
          </ac:picMkLst>
        </pc:picChg>
        <pc:picChg chg="add mod">
          <ac:chgData name="Perri Schott" userId="1e672703-fbda-4e9b-bac9-f82ddc958f55" providerId="ADAL" clId="{FC9F322E-1DF1-46C8-99D8-17EABAF0F737}" dt="2023-12-20T23:14:22.811" v="468" actId="14100"/>
          <ac:picMkLst>
            <pc:docMk/>
            <pc:sldMk cId="73232196" sldId="325"/>
            <ac:picMk id="12" creationId="{380B961B-CC15-C15A-628E-3B44693DB2AF}"/>
          </ac:picMkLst>
        </pc:picChg>
      </pc:sldChg>
      <pc:sldChg chg="addSp delSp modSp mod">
        <pc:chgData name="Perri Schott" userId="1e672703-fbda-4e9b-bac9-f82ddc958f55" providerId="ADAL" clId="{FC9F322E-1DF1-46C8-99D8-17EABAF0F737}" dt="2023-12-20T23:55:28.145" v="802" actId="14100"/>
        <pc:sldMkLst>
          <pc:docMk/>
          <pc:sldMk cId="352907349" sldId="375"/>
        </pc:sldMkLst>
        <pc:picChg chg="del">
          <ac:chgData name="Perri Schott" userId="1e672703-fbda-4e9b-bac9-f82ddc958f55" providerId="ADAL" clId="{FC9F322E-1DF1-46C8-99D8-17EABAF0F737}" dt="2023-12-20T23:55:15.078" v="797" actId="478"/>
          <ac:picMkLst>
            <pc:docMk/>
            <pc:sldMk cId="352907349" sldId="375"/>
            <ac:picMk id="5" creationId="{85FC5832-76B9-4228-8DB4-3393EA730E87}"/>
          </ac:picMkLst>
        </pc:picChg>
        <pc:picChg chg="del">
          <ac:chgData name="Perri Schott" userId="1e672703-fbda-4e9b-bac9-f82ddc958f55" providerId="ADAL" clId="{FC9F322E-1DF1-46C8-99D8-17EABAF0F737}" dt="2023-12-20T23:54:34.693" v="794" actId="478"/>
          <ac:picMkLst>
            <pc:docMk/>
            <pc:sldMk cId="352907349" sldId="375"/>
            <ac:picMk id="6" creationId="{72EDED96-5ABD-4ACE-8CAE-15A5055802BA}"/>
          </ac:picMkLst>
        </pc:picChg>
        <pc:picChg chg="add mod">
          <ac:chgData name="Perri Schott" userId="1e672703-fbda-4e9b-bac9-f82ddc958f55" providerId="ADAL" clId="{FC9F322E-1DF1-46C8-99D8-17EABAF0F737}" dt="2023-12-20T23:55:28.145" v="802" actId="14100"/>
          <ac:picMkLst>
            <pc:docMk/>
            <pc:sldMk cId="352907349" sldId="375"/>
            <ac:picMk id="7" creationId="{DDBABF69-66B7-2B05-D74A-AB73EA3B696A}"/>
          </ac:picMkLst>
        </pc:picChg>
        <pc:picChg chg="add mod">
          <ac:chgData name="Perri Schott" userId="1e672703-fbda-4e9b-bac9-f82ddc958f55" providerId="ADAL" clId="{FC9F322E-1DF1-46C8-99D8-17EABAF0F737}" dt="2023-12-20T23:55:25.310" v="801" actId="1076"/>
          <ac:picMkLst>
            <pc:docMk/>
            <pc:sldMk cId="352907349" sldId="375"/>
            <ac:picMk id="10" creationId="{BFAF117A-504E-EE3C-948F-8FD45AD19F5E}"/>
          </ac:picMkLst>
        </pc:picChg>
      </pc:sldChg>
      <pc:sldChg chg="addSp modSp mod">
        <pc:chgData name="Perri Schott" userId="1e672703-fbda-4e9b-bac9-f82ddc958f55" providerId="ADAL" clId="{FC9F322E-1DF1-46C8-99D8-17EABAF0F737}" dt="2023-12-20T23:36:42.274" v="707" actId="14100"/>
        <pc:sldMkLst>
          <pc:docMk/>
          <pc:sldMk cId="3889549571" sldId="1807"/>
        </pc:sldMkLst>
        <pc:spChg chg="mod">
          <ac:chgData name="Perri Schott" userId="1e672703-fbda-4e9b-bac9-f82ddc958f55" providerId="ADAL" clId="{FC9F322E-1DF1-46C8-99D8-17EABAF0F737}" dt="2023-12-20T23:35:39.634" v="595" actId="20577"/>
          <ac:spMkLst>
            <pc:docMk/>
            <pc:sldMk cId="3889549571" sldId="1807"/>
            <ac:spMk id="2" creationId="{00000000-0000-0000-0000-000000000000}"/>
          </ac:spMkLst>
        </pc:spChg>
        <pc:spChg chg="mod">
          <ac:chgData name="Perri Schott" userId="1e672703-fbda-4e9b-bac9-f82ddc958f55" providerId="ADAL" clId="{FC9F322E-1DF1-46C8-99D8-17EABAF0F737}" dt="2023-12-20T23:36:08.040" v="700" actId="20577"/>
          <ac:spMkLst>
            <pc:docMk/>
            <pc:sldMk cId="3889549571" sldId="1807"/>
            <ac:spMk id="3" creationId="{B6614A36-F7B8-4D43-9468-F995DF5958BA}"/>
          </ac:spMkLst>
        </pc:spChg>
        <pc:picChg chg="add mod">
          <ac:chgData name="Perri Schott" userId="1e672703-fbda-4e9b-bac9-f82ddc958f55" providerId="ADAL" clId="{FC9F322E-1DF1-46C8-99D8-17EABAF0F737}" dt="2023-12-20T23:36:32.562" v="706" actId="1076"/>
          <ac:picMkLst>
            <pc:docMk/>
            <pc:sldMk cId="3889549571" sldId="1807"/>
            <ac:picMk id="5" creationId="{CAA248B8-9436-6084-4C1D-6889143C5286}"/>
          </ac:picMkLst>
        </pc:picChg>
        <pc:picChg chg="mod">
          <ac:chgData name="Perri Schott" userId="1e672703-fbda-4e9b-bac9-f82ddc958f55" providerId="ADAL" clId="{FC9F322E-1DF1-46C8-99D8-17EABAF0F737}" dt="2023-12-20T23:36:42.274" v="707" actId="14100"/>
          <ac:picMkLst>
            <pc:docMk/>
            <pc:sldMk cId="3889549571" sldId="1807"/>
            <ac:picMk id="8" creationId="{C6702F08-1B46-42EB-B2FB-DDB16D603838}"/>
          </ac:picMkLst>
        </pc:picChg>
      </pc:sldChg>
      <pc:sldChg chg="modSp mod">
        <pc:chgData name="Perri Schott" userId="1e672703-fbda-4e9b-bac9-f82ddc958f55" providerId="ADAL" clId="{FC9F322E-1DF1-46C8-99D8-17EABAF0F737}" dt="2023-12-20T23:40:04.148" v="751" actId="20577"/>
        <pc:sldMkLst>
          <pc:docMk/>
          <pc:sldMk cId="1732701396" sldId="1808"/>
        </pc:sldMkLst>
        <pc:spChg chg="mod">
          <ac:chgData name="Perri Schott" userId="1e672703-fbda-4e9b-bac9-f82ddc958f55" providerId="ADAL" clId="{FC9F322E-1DF1-46C8-99D8-17EABAF0F737}" dt="2023-12-20T23:40:04.148" v="751" actId="20577"/>
          <ac:spMkLst>
            <pc:docMk/>
            <pc:sldMk cId="1732701396" sldId="1808"/>
            <ac:spMk id="6" creationId="{455DA9A1-A998-448B-BBD8-A77FAFE2A0D2}"/>
          </ac:spMkLst>
        </pc:spChg>
      </pc:sldChg>
      <pc:sldChg chg="modSp mod">
        <pc:chgData name="Perri Schott" userId="1e672703-fbda-4e9b-bac9-f82ddc958f55" providerId="ADAL" clId="{FC9F322E-1DF1-46C8-99D8-17EABAF0F737}" dt="2023-12-20T23:40:19.543" v="755" actId="20577"/>
        <pc:sldMkLst>
          <pc:docMk/>
          <pc:sldMk cId="811846532" sldId="1813"/>
        </pc:sldMkLst>
        <pc:spChg chg="mod">
          <ac:chgData name="Perri Schott" userId="1e672703-fbda-4e9b-bac9-f82ddc958f55" providerId="ADAL" clId="{FC9F322E-1DF1-46C8-99D8-17EABAF0F737}" dt="2023-12-20T23:40:19.543" v="755" actId="20577"/>
          <ac:spMkLst>
            <pc:docMk/>
            <pc:sldMk cId="811846532" sldId="1813"/>
            <ac:spMk id="6" creationId="{455DA9A1-A998-448B-BBD8-A77FAFE2A0D2}"/>
          </ac:spMkLst>
        </pc:spChg>
      </pc:sldChg>
      <pc:sldChg chg="addSp delSp modSp mod">
        <pc:chgData name="Perri Schott" userId="1e672703-fbda-4e9b-bac9-f82ddc958f55" providerId="ADAL" clId="{FC9F322E-1DF1-46C8-99D8-17EABAF0F737}" dt="2023-12-20T23:52:08.569" v="783" actId="1076"/>
        <pc:sldMkLst>
          <pc:docMk/>
          <pc:sldMk cId="653244306" sldId="1816"/>
        </pc:sldMkLst>
        <pc:picChg chg="del">
          <ac:chgData name="Perri Schott" userId="1e672703-fbda-4e9b-bac9-f82ddc958f55" providerId="ADAL" clId="{FC9F322E-1DF1-46C8-99D8-17EABAF0F737}" dt="2023-12-20T23:51:07.424" v="771" actId="478"/>
          <ac:picMkLst>
            <pc:docMk/>
            <pc:sldMk cId="653244306" sldId="1816"/>
            <ac:picMk id="4" creationId="{B1E21668-ECA1-480D-ACCE-30307F287A4D}"/>
          </ac:picMkLst>
        </pc:picChg>
        <pc:picChg chg="add mod">
          <ac:chgData name="Perri Schott" userId="1e672703-fbda-4e9b-bac9-f82ddc958f55" providerId="ADAL" clId="{FC9F322E-1DF1-46C8-99D8-17EABAF0F737}" dt="2023-12-20T23:51:16.261" v="775" actId="1076"/>
          <ac:picMkLst>
            <pc:docMk/>
            <pc:sldMk cId="653244306" sldId="1816"/>
            <ac:picMk id="6" creationId="{3F00446A-A008-0529-AAC8-B27DEFE7F7FE}"/>
          </ac:picMkLst>
        </pc:picChg>
        <pc:picChg chg="del">
          <ac:chgData name="Perri Schott" userId="1e672703-fbda-4e9b-bac9-f82ddc958f55" providerId="ADAL" clId="{FC9F322E-1DF1-46C8-99D8-17EABAF0F737}" dt="2023-12-20T23:51:44.076" v="776" actId="478"/>
          <ac:picMkLst>
            <pc:docMk/>
            <pc:sldMk cId="653244306" sldId="1816"/>
            <ac:picMk id="8" creationId="{E3E938E5-6B3A-4012-8D34-8D93618AA88B}"/>
          </ac:picMkLst>
        </pc:picChg>
        <pc:picChg chg="add mod">
          <ac:chgData name="Perri Schott" userId="1e672703-fbda-4e9b-bac9-f82ddc958f55" providerId="ADAL" clId="{FC9F322E-1DF1-46C8-99D8-17EABAF0F737}" dt="2023-12-20T23:52:08.569" v="783" actId="1076"/>
          <ac:picMkLst>
            <pc:docMk/>
            <pc:sldMk cId="653244306" sldId="1816"/>
            <ac:picMk id="9" creationId="{B4910172-471C-2CA1-F29F-95EF0CA02828}"/>
          </ac:picMkLst>
        </pc:picChg>
      </pc:sldChg>
      <pc:sldChg chg="addSp delSp modSp mod">
        <pc:chgData name="Perri Schott" userId="1e672703-fbda-4e9b-bac9-f82ddc958f55" providerId="ADAL" clId="{FC9F322E-1DF1-46C8-99D8-17EABAF0F737}" dt="2023-12-20T23:15:52.167" v="480"/>
        <pc:sldMkLst>
          <pc:docMk/>
          <pc:sldMk cId="4105346267" sldId="1823"/>
        </pc:sldMkLst>
        <pc:picChg chg="add mod">
          <ac:chgData name="Perri Schott" userId="1e672703-fbda-4e9b-bac9-f82ddc958f55" providerId="ADAL" clId="{FC9F322E-1DF1-46C8-99D8-17EABAF0F737}" dt="2023-12-20T23:15:52.167" v="480"/>
          <ac:picMkLst>
            <pc:docMk/>
            <pc:sldMk cId="4105346267" sldId="1823"/>
            <ac:picMk id="3" creationId="{0BED070B-35EF-ECBC-D1CA-861E25E99418}"/>
          </ac:picMkLst>
        </pc:picChg>
        <pc:picChg chg="del">
          <ac:chgData name="Perri Schott" userId="1e672703-fbda-4e9b-bac9-f82ddc958f55" providerId="ADAL" clId="{FC9F322E-1DF1-46C8-99D8-17EABAF0F737}" dt="2023-12-20T23:15:51.909" v="479" actId="478"/>
          <ac:picMkLst>
            <pc:docMk/>
            <pc:sldMk cId="4105346267" sldId="1823"/>
            <ac:picMk id="8" creationId="{3409E906-6B1B-403E-B196-BF33D5303F54}"/>
          </ac:picMkLst>
        </pc:picChg>
      </pc:sldChg>
      <pc:sldChg chg="addSp modSp add mod">
        <pc:chgData name="Perri Schott" userId="1e672703-fbda-4e9b-bac9-f82ddc958f55" providerId="ADAL" clId="{FC9F322E-1DF1-46C8-99D8-17EABAF0F737}" dt="2023-12-20T23:19:14.577" v="492" actId="14100"/>
        <pc:sldMkLst>
          <pc:docMk/>
          <pc:sldMk cId="2812145161" sldId="1845"/>
        </pc:sldMkLst>
        <pc:spChg chg="mod">
          <ac:chgData name="Perri Schott" userId="1e672703-fbda-4e9b-bac9-f82ddc958f55" providerId="ADAL" clId="{FC9F322E-1DF1-46C8-99D8-17EABAF0F737}" dt="2023-12-20T23:18:54.049" v="489" actId="255"/>
          <ac:spMkLst>
            <pc:docMk/>
            <pc:sldMk cId="2812145161" sldId="1845"/>
            <ac:spMk id="3" creationId="{5D4CE8E5-AE87-4781-91EC-008008048E94}"/>
          </ac:spMkLst>
        </pc:spChg>
        <pc:spChg chg="add mod">
          <ac:chgData name="Perri Schott" userId="1e672703-fbda-4e9b-bac9-f82ddc958f55" providerId="ADAL" clId="{FC9F322E-1DF1-46C8-99D8-17EABAF0F737}" dt="2023-12-20T23:19:14.577" v="492" actId="14100"/>
          <ac:spMkLst>
            <pc:docMk/>
            <pc:sldMk cId="2812145161" sldId="1845"/>
            <ac:spMk id="4" creationId="{C94A7748-C4D1-5D5B-8332-25AFC9FEFC8C}"/>
          </ac:spMkLst>
        </pc:spChg>
      </pc:sldChg>
      <pc:sldChg chg="addSp delSp modSp mod">
        <pc:chgData name="Perri Schott" userId="1e672703-fbda-4e9b-bac9-f82ddc958f55" providerId="ADAL" clId="{FC9F322E-1DF1-46C8-99D8-17EABAF0F737}" dt="2023-12-20T23:45:29.879" v="767" actId="20577"/>
        <pc:sldMkLst>
          <pc:docMk/>
          <pc:sldMk cId="4193744936" sldId="1847"/>
        </pc:sldMkLst>
        <pc:spChg chg="mod">
          <ac:chgData name="Perri Schott" userId="1e672703-fbda-4e9b-bac9-f82ddc958f55" providerId="ADAL" clId="{FC9F322E-1DF1-46C8-99D8-17EABAF0F737}" dt="2023-12-20T23:45:29.879" v="767" actId="20577"/>
          <ac:spMkLst>
            <pc:docMk/>
            <pc:sldMk cId="4193744936" sldId="1847"/>
            <ac:spMk id="6" creationId="{455DA9A1-A998-448B-BBD8-A77FAFE2A0D2}"/>
          </ac:spMkLst>
        </pc:spChg>
        <pc:picChg chg="del">
          <ac:chgData name="Perri Schott" userId="1e672703-fbda-4e9b-bac9-f82ddc958f55" providerId="ADAL" clId="{FC9F322E-1DF1-46C8-99D8-17EABAF0F737}" dt="2023-12-20T23:42:52.437" v="756" actId="478"/>
          <ac:picMkLst>
            <pc:docMk/>
            <pc:sldMk cId="4193744936" sldId="1847"/>
            <ac:picMk id="4" creationId="{8C82FF48-CC29-4D51-9934-F3EB50FE7CCF}"/>
          </ac:picMkLst>
        </pc:picChg>
        <pc:picChg chg="add mod">
          <ac:chgData name="Perri Schott" userId="1e672703-fbda-4e9b-bac9-f82ddc958f55" providerId="ADAL" clId="{FC9F322E-1DF1-46C8-99D8-17EABAF0F737}" dt="2023-12-20T23:45:10.330" v="765" actId="1076"/>
          <ac:picMkLst>
            <pc:docMk/>
            <pc:sldMk cId="4193744936" sldId="1847"/>
            <ac:picMk id="5" creationId="{956AE500-5110-9FEB-1140-47351D2CC01B}"/>
          </ac:picMkLst>
        </pc:picChg>
        <pc:picChg chg="add mod">
          <ac:chgData name="Perri Schott" userId="1e672703-fbda-4e9b-bac9-f82ddc958f55" providerId="ADAL" clId="{FC9F322E-1DF1-46C8-99D8-17EABAF0F737}" dt="2023-12-20T23:44:48.552" v="762" actId="1076"/>
          <ac:picMkLst>
            <pc:docMk/>
            <pc:sldMk cId="4193744936" sldId="1847"/>
            <ac:picMk id="8" creationId="{CA3427EA-093D-AE66-F293-0A1B88C64058}"/>
          </ac:picMkLst>
        </pc:picChg>
      </pc:sldChg>
      <pc:sldChg chg="addSp delSp modSp mod">
        <pc:chgData name="Perri Schott" userId="1e672703-fbda-4e9b-bac9-f82ddc958f55" providerId="ADAL" clId="{FC9F322E-1DF1-46C8-99D8-17EABAF0F737}" dt="2023-12-20T23:15:40.067" v="478"/>
        <pc:sldMkLst>
          <pc:docMk/>
          <pc:sldMk cId="4210624838" sldId="1848"/>
        </pc:sldMkLst>
        <pc:picChg chg="add mod">
          <ac:chgData name="Perri Schott" userId="1e672703-fbda-4e9b-bac9-f82ddc958f55" providerId="ADAL" clId="{FC9F322E-1DF1-46C8-99D8-17EABAF0F737}" dt="2023-12-20T23:15:40.067" v="478"/>
          <ac:picMkLst>
            <pc:docMk/>
            <pc:sldMk cId="4210624838" sldId="1848"/>
            <ac:picMk id="3" creationId="{29D9BA06-2AF1-1A4A-0FC0-6029124F1AB7}"/>
          </ac:picMkLst>
        </pc:picChg>
        <pc:picChg chg="del mod">
          <ac:chgData name="Perri Schott" userId="1e672703-fbda-4e9b-bac9-f82ddc958f55" providerId="ADAL" clId="{FC9F322E-1DF1-46C8-99D8-17EABAF0F737}" dt="2023-12-20T23:15:39.854" v="477" actId="478"/>
          <ac:picMkLst>
            <pc:docMk/>
            <pc:sldMk cId="4210624838" sldId="1848"/>
            <ac:picMk id="8" creationId="{CC5DA38D-A5FB-4277-B217-EEB23CEB6485}"/>
          </ac:picMkLst>
        </pc:picChg>
      </pc:sldChg>
      <pc:sldChg chg="addSp delSp modSp mod">
        <pc:chgData name="Perri Schott" userId="1e672703-fbda-4e9b-bac9-f82ddc958f55" providerId="ADAL" clId="{FC9F322E-1DF1-46C8-99D8-17EABAF0F737}" dt="2023-12-20T23:15:22.892" v="473"/>
        <pc:sldMkLst>
          <pc:docMk/>
          <pc:sldMk cId="965189481" sldId="1849"/>
        </pc:sldMkLst>
        <pc:picChg chg="add mod">
          <ac:chgData name="Perri Schott" userId="1e672703-fbda-4e9b-bac9-f82ddc958f55" providerId="ADAL" clId="{FC9F322E-1DF1-46C8-99D8-17EABAF0F737}" dt="2023-12-20T23:15:22.892" v="473"/>
          <ac:picMkLst>
            <pc:docMk/>
            <pc:sldMk cId="965189481" sldId="1849"/>
            <ac:picMk id="3" creationId="{9A2FE1A7-539D-43EE-68D2-6F71BD4019A0}"/>
          </ac:picMkLst>
        </pc:picChg>
        <pc:picChg chg="del">
          <ac:chgData name="Perri Schott" userId="1e672703-fbda-4e9b-bac9-f82ddc958f55" providerId="ADAL" clId="{FC9F322E-1DF1-46C8-99D8-17EABAF0F737}" dt="2023-12-20T23:15:22.695" v="472" actId="478"/>
          <ac:picMkLst>
            <pc:docMk/>
            <pc:sldMk cId="965189481" sldId="1849"/>
            <ac:picMk id="8" creationId="{1D90843D-0C07-4462-9EC8-599B7BAFAA27}"/>
          </ac:picMkLst>
        </pc:picChg>
      </pc:sldChg>
      <pc:sldChg chg="addSp delSp modSp mod">
        <pc:chgData name="Perri Schott" userId="1e672703-fbda-4e9b-bac9-f82ddc958f55" providerId="ADAL" clId="{FC9F322E-1DF1-46C8-99D8-17EABAF0F737}" dt="2023-12-20T23:15:05.221" v="471"/>
        <pc:sldMkLst>
          <pc:docMk/>
          <pc:sldMk cId="2921453382" sldId="1850"/>
        </pc:sldMkLst>
        <pc:picChg chg="add mod">
          <ac:chgData name="Perri Schott" userId="1e672703-fbda-4e9b-bac9-f82ddc958f55" providerId="ADAL" clId="{FC9F322E-1DF1-46C8-99D8-17EABAF0F737}" dt="2023-12-20T23:15:05.221" v="471"/>
          <ac:picMkLst>
            <pc:docMk/>
            <pc:sldMk cId="2921453382" sldId="1850"/>
            <ac:picMk id="3" creationId="{8A97EB7C-F761-DAF1-9AE2-B69AA4687865}"/>
          </ac:picMkLst>
        </pc:picChg>
        <pc:picChg chg="del">
          <ac:chgData name="Perri Schott" userId="1e672703-fbda-4e9b-bac9-f82ddc958f55" providerId="ADAL" clId="{FC9F322E-1DF1-46C8-99D8-17EABAF0F737}" dt="2023-12-20T23:15:04.855" v="470" actId="478"/>
          <ac:picMkLst>
            <pc:docMk/>
            <pc:sldMk cId="2921453382" sldId="1850"/>
            <ac:picMk id="8" creationId="{FD921130-D838-4A8C-9EEC-13695E09F09B}"/>
          </ac:picMkLst>
        </pc:picChg>
      </pc:sldChg>
      <pc:sldChg chg="addSp delSp modSp mod">
        <pc:chgData name="Perri Schott" userId="1e672703-fbda-4e9b-bac9-f82ddc958f55" providerId="ADAL" clId="{FC9F322E-1DF1-46C8-99D8-17EABAF0F737}" dt="2023-12-20T22:56:02.001" v="205" actId="14100"/>
        <pc:sldMkLst>
          <pc:docMk/>
          <pc:sldMk cId="834169931" sldId="1851"/>
        </pc:sldMkLst>
        <pc:picChg chg="del">
          <ac:chgData name="Perri Schott" userId="1e672703-fbda-4e9b-bac9-f82ddc958f55" providerId="ADAL" clId="{FC9F322E-1DF1-46C8-99D8-17EABAF0F737}" dt="2023-12-20T22:55:53.045" v="202" actId="478"/>
          <ac:picMkLst>
            <pc:docMk/>
            <pc:sldMk cId="834169931" sldId="1851"/>
            <ac:picMk id="4" creationId="{D125EFFB-1A00-437C-96FD-F9B4E6B90889}"/>
          </ac:picMkLst>
        </pc:picChg>
        <pc:picChg chg="add mod">
          <ac:chgData name="Perri Schott" userId="1e672703-fbda-4e9b-bac9-f82ddc958f55" providerId="ADAL" clId="{FC9F322E-1DF1-46C8-99D8-17EABAF0F737}" dt="2023-12-20T22:56:02.001" v="205" actId="14100"/>
          <ac:picMkLst>
            <pc:docMk/>
            <pc:sldMk cId="834169931" sldId="1851"/>
            <ac:picMk id="5" creationId="{D31A9CBD-0E7C-9924-5634-2803A8A3F46C}"/>
          </ac:picMkLst>
        </pc:picChg>
      </pc:sldChg>
      <pc:sldChg chg="addSp delSp modSp mod">
        <pc:chgData name="Perri Schott" userId="1e672703-fbda-4e9b-bac9-f82ddc958f55" providerId="ADAL" clId="{FC9F322E-1DF1-46C8-99D8-17EABAF0F737}" dt="2023-12-20T23:15:31.917" v="475"/>
        <pc:sldMkLst>
          <pc:docMk/>
          <pc:sldMk cId="3526665753" sldId="1854"/>
        </pc:sldMkLst>
        <pc:picChg chg="add mod">
          <ac:chgData name="Perri Schott" userId="1e672703-fbda-4e9b-bac9-f82ddc958f55" providerId="ADAL" clId="{FC9F322E-1DF1-46C8-99D8-17EABAF0F737}" dt="2023-12-20T23:15:31.917" v="475"/>
          <ac:picMkLst>
            <pc:docMk/>
            <pc:sldMk cId="3526665753" sldId="1854"/>
            <ac:picMk id="3" creationId="{196A788D-C945-A336-CD0B-B66ED86E6835}"/>
          </ac:picMkLst>
        </pc:picChg>
        <pc:picChg chg="del">
          <ac:chgData name="Perri Schott" userId="1e672703-fbda-4e9b-bac9-f82ddc958f55" providerId="ADAL" clId="{FC9F322E-1DF1-46C8-99D8-17EABAF0F737}" dt="2023-12-20T23:15:31.638" v="474" actId="478"/>
          <ac:picMkLst>
            <pc:docMk/>
            <pc:sldMk cId="3526665753" sldId="1854"/>
            <ac:picMk id="8" creationId="{129DEF35-1C3B-4A4F-9375-5B3FEB2621B4}"/>
          </ac:picMkLst>
        </pc:picChg>
      </pc:sldChg>
      <pc:sldChg chg="modSp mod">
        <pc:chgData name="Perri Schott" userId="1e672703-fbda-4e9b-bac9-f82ddc958f55" providerId="ADAL" clId="{FC9F322E-1DF1-46C8-99D8-17EABAF0F737}" dt="2023-12-20T23:49:20.728" v="770" actId="20577"/>
        <pc:sldMkLst>
          <pc:docMk/>
          <pc:sldMk cId="253974378" sldId="1855"/>
        </pc:sldMkLst>
        <pc:spChg chg="mod">
          <ac:chgData name="Perri Schott" userId="1e672703-fbda-4e9b-bac9-f82ddc958f55" providerId="ADAL" clId="{FC9F322E-1DF1-46C8-99D8-17EABAF0F737}" dt="2023-12-20T23:49:20.728" v="770" actId="20577"/>
          <ac:spMkLst>
            <pc:docMk/>
            <pc:sldMk cId="253974378" sldId="1855"/>
            <ac:spMk id="3" creationId="{21F0B7D1-5D45-489A-91E8-39370173886C}"/>
          </ac:spMkLst>
        </pc:spChg>
      </pc:sldChg>
      <pc:sldChg chg="addSp modSp mod">
        <pc:chgData name="Perri Schott" userId="1e672703-fbda-4e9b-bac9-f82ddc958f55" providerId="ADAL" clId="{FC9F322E-1DF1-46C8-99D8-17EABAF0F737}" dt="2023-12-20T22:54:59.271" v="201" actId="20577"/>
        <pc:sldMkLst>
          <pc:docMk/>
          <pc:sldMk cId="3890389610" sldId="1857"/>
        </pc:sldMkLst>
        <pc:spChg chg="mod">
          <ac:chgData name="Perri Schott" userId="1e672703-fbda-4e9b-bac9-f82ddc958f55" providerId="ADAL" clId="{FC9F322E-1DF1-46C8-99D8-17EABAF0F737}" dt="2023-12-20T22:54:59.271" v="201" actId="20577"/>
          <ac:spMkLst>
            <pc:docMk/>
            <pc:sldMk cId="3890389610" sldId="1857"/>
            <ac:spMk id="3" creationId="{16EB0271-2870-4211-AB2E-A9621A48F7F1}"/>
          </ac:spMkLst>
        </pc:spChg>
        <pc:picChg chg="add mod">
          <ac:chgData name="Perri Schott" userId="1e672703-fbda-4e9b-bac9-f82ddc958f55" providerId="ADAL" clId="{FC9F322E-1DF1-46C8-99D8-17EABAF0F737}" dt="2023-12-20T22:53:59.113" v="67" actId="1076"/>
          <ac:picMkLst>
            <pc:docMk/>
            <pc:sldMk cId="3890389610" sldId="1857"/>
            <ac:picMk id="4" creationId="{15BCB77A-6DAD-BCFE-F8BF-23378B131F73}"/>
          </ac:picMkLst>
        </pc:picChg>
      </pc:sldChg>
      <pc:sldChg chg="addSp delSp modSp mod">
        <pc:chgData name="Perri Schott" userId="1e672703-fbda-4e9b-bac9-f82ddc958f55" providerId="ADAL" clId="{FC9F322E-1DF1-46C8-99D8-17EABAF0F737}" dt="2023-12-20T23:53:28.490" v="793" actId="1076"/>
        <pc:sldMkLst>
          <pc:docMk/>
          <pc:sldMk cId="2308168325" sldId="1864"/>
        </pc:sldMkLst>
        <pc:picChg chg="del">
          <ac:chgData name="Perri Schott" userId="1e672703-fbda-4e9b-bac9-f82ddc958f55" providerId="ADAL" clId="{FC9F322E-1DF1-46C8-99D8-17EABAF0F737}" dt="2023-12-20T23:52:44.363" v="784" actId="478"/>
          <ac:picMkLst>
            <pc:docMk/>
            <pc:sldMk cId="2308168325" sldId="1864"/>
            <ac:picMk id="4" creationId="{88FC7C67-BEBF-41CA-961C-FAF359062AA5}"/>
          </ac:picMkLst>
        </pc:picChg>
        <pc:picChg chg="add mod">
          <ac:chgData name="Perri Schott" userId="1e672703-fbda-4e9b-bac9-f82ddc958f55" providerId="ADAL" clId="{FC9F322E-1DF1-46C8-99D8-17EABAF0F737}" dt="2023-12-20T23:53:28.490" v="793" actId="1076"/>
          <ac:picMkLst>
            <pc:docMk/>
            <pc:sldMk cId="2308168325" sldId="1864"/>
            <ac:picMk id="6" creationId="{760BFEAE-7EEB-749F-B256-AF54555257D4}"/>
          </ac:picMkLst>
        </pc:picChg>
        <pc:picChg chg="del">
          <ac:chgData name="Perri Schott" userId="1e672703-fbda-4e9b-bac9-f82ddc958f55" providerId="ADAL" clId="{FC9F322E-1DF1-46C8-99D8-17EABAF0F737}" dt="2023-12-20T23:53:14.885" v="788" actId="478"/>
          <ac:picMkLst>
            <pc:docMk/>
            <pc:sldMk cId="2308168325" sldId="1864"/>
            <ac:picMk id="8" creationId="{16E63946-2E2C-485B-9A02-1D76686283C0}"/>
          </ac:picMkLst>
        </pc:picChg>
        <pc:picChg chg="add mod">
          <ac:chgData name="Perri Schott" userId="1e672703-fbda-4e9b-bac9-f82ddc958f55" providerId="ADAL" clId="{FC9F322E-1DF1-46C8-99D8-17EABAF0F737}" dt="2023-12-20T23:53:23.537" v="792" actId="1076"/>
          <ac:picMkLst>
            <pc:docMk/>
            <pc:sldMk cId="2308168325" sldId="1864"/>
            <ac:picMk id="10" creationId="{9A000C11-C8B4-D7C2-8B81-C2C46E1B76E7}"/>
          </ac:picMkLst>
        </pc:picChg>
      </pc:sldChg>
      <pc:sldChg chg="new del">
        <pc:chgData name="Perri Schott" userId="1e672703-fbda-4e9b-bac9-f82ddc958f55" providerId="ADAL" clId="{FC9F322E-1DF1-46C8-99D8-17EABAF0F737}" dt="2023-12-20T23:17:43.417" v="483" actId="47"/>
        <pc:sldMkLst>
          <pc:docMk/>
          <pc:sldMk cId="1965722893" sldId="186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5612D69-37D6-47F9-9FBF-78BA1B518B1D}" type="datetimeFigureOut">
              <a:rPr lang="en-US" smtClean="0"/>
              <a:t>12/6/2024</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9B84644-64EA-42E9-BD0C-BC2B08945399}" type="slidenum">
              <a:rPr lang="en-US" smtClean="0"/>
              <a:t>‹#›</a:t>
            </a:fld>
            <a:endParaRPr lang="en-US" dirty="0"/>
          </a:p>
        </p:txBody>
      </p:sp>
    </p:spTree>
    <p:extLst>
      <p:ext uri="{BB962C8B-B14F-4D97-AF65-F5344CB8AC3E}">
        <p14:creationId xmlns:p14="http://schemas.microsoft.com/office/powerpoint/2010/main" val="8147313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Source Sans Pro"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Source Sans Pro" pitchFamily="34" charset="0"/>
              </a:defRPr>
            </a:lvl1pPr>
          </a:lstStyle>
          <a:p>
            <a:fld id="{C68AA442-D501-45E2-853C-A470ED7BF4CE}" type="datetimeFigureOut">
              <a:rPr lang="en-US" smtClean="0"/>
              <a:pPr/>
              <a:t>12/6/2024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Source Sans Pro"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Source Sans Pro" pitchFamily="34" charset="0"/>
              </a:defRPr>
            </a:lvl1pPr>
          </a:lstStyle>
          <a:p>
            <a:fld id="{6DB52B82-67E1-49BD-A200-A7033A7B0C1C}" type="slidenum">
              <a:rPr lang="en-US" smtClean="0"/>
              <a:pPr/>
              <a:t>‹#›</a:t>
            </a:fld>
            <a:endParaRPr lang="en-US" dirty="0"/>
          </a:p>
        </p:txBody>
      </p:sp>
    </p:spTree>
    <p:extLst>
      <p:ext uri="{BB962C8B-B14F-4D97-AF65-F5344CB8AC3E}">
        <p14:creationId xmlns:p14="http://schemas.microsoft.com/office/powerpoint/2010/main" val="140631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Source Sans Pro" pitchFamily="34" charset="0"/>
        <a:ea typeface="+mn-ea"/>
        <a:cs typeface="+mn-cs"/>
      </a:defRPr>
    </a:lvl1pPr>
    <a:lvl2pPr marL="457200" algn="l" defTabSz="914400" rtl="0" eaLnBrk="1" latinLnBrk="0" hangingPunct="1">
      <a:defRPr sz="1200" kern="1200">
        <a:solidFill>
          <a:schemeClr val="tx1"/>
        </a:solidFill>
        <a:latin typeface="Source Sans Pro" pitchFamily="34" charset="0"/>
        <a:ea typeface="+mn-ea"/>
        <a:cs typeface="+mn-cs"/>
      </a:defRPr>
    </a:lvl2pPr>
    <a:lvl3pPr marL="914400" algn="l" defTabSz="914400" rtl="0" eaLnBrk="1" latinLnBrk="0" hangingPunct="1">
      <a:defRPr sz="1200" kern="1200">
        <a:solidFill>
          <a:schemeClr val="tx1"/>
        </a:solidFill>
        <a:latin typeface="Source Sans Pro" pitchFamily="34" charset="0"/>
        <a:ea typeface="+mn-ea"/>
        <a:cs typeface="+mn-cs"/>
      </a:defRPr>
    </a:lvl3pPr>
    <a:lvl4pPr marL="1371600" algn="l" defTabSz="914400" rtl="0" eaLnBrk="1" latinLnBrk="0" hangingPunct="1">
      <a:defRPr sz="1200" kern="1200">
        <a:solidFill>
          <a:schemeClr val="tx1"/>
        </a:solidFill>
        <a:latin typeface="Source Sans Pro" pitchFamily="34" charset="0"/>
        <a:ea typeface="+mn-ea"/>
        <a:cs typeface="+mn-cs"/>
      </a:defRPr>
    </a:lvl4pPr>
    <a:lvl5pPr marL="1828800" algn="l" defTabSz="914400" rtl="0" eaLnBrk="1" latinLnBrk="0" hangingPunct="1">
      <a:defRPr sz="1200" kern="1200">
        <a:solidFill>
          <a:schemeClr val="tx1"/>
        </a:solidFill>
        <a:latin typeface="Source Sans Pro"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8B7DBA-824A-A14E-8F13-6145B72354EC}" type="slidenum">
              <a:rPr lang="en-US" smtClean="0"/>
              <a:t>3</a:t>
            </a:fld>
            <a:endParaRPr lang="en-US" dirty="0"/>
          </a:p>
        </p:txBody>
      </p:sp>
    </p:spTree>
    <p:extLst>
      <p:ext uri="{BB962C8B-B14F-4D97-AF65-F5344CB8AC3E}">
        <p14:creationId xmlns:p14="http://schemas.microsoft.com/office/powerpoint/2010/main" val="10949819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8B7DBA-824A-A14E-8F13-6145B72354EC}" type="slidenum">
              <a:rPr lang="en-US" smtClean="0"/>
              <a:t>38</a:t>
            </a:fld>
            <a:endParaRPr lang="en-US" dirty="0"/>
          </a:p>
        </p:txBody>
      </p:sp>
    </p:spTree>
    <p:extLst>
      <p:ext uri="{BB962C8B-B14F-4D97-AF65-F5344CB8AC3E}">
        <p14:creationId xmlns:p14="http://schemas.microsoft.com/office/powerpoint/2010/main" val="3186823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8B7DBA-824A-A14E-8F13-6145B72354EC}" type="slidenum">
              <a:rPr lang="en-US" smtClean="0"/>
              <a:t>39</a:t>
            </a:fld>
            <a:endParaRPr lang="en-US" dirty="0"/>
          </a:p>
        </p:txBody>
      </p:sp>
    </p:spTree>
    <p:extLst>
      <p:ext uri="{BB962C8B-B14F-4D97-AF65-F5344CB8AC3E}">
        <p14:creationId xmlns:p14="http://schemas.microsoft.com/office/powerpoint/2010/main" val="29490163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8B7DBA-824A-A14E-8F13-6145B72354EC}" type="slidenum">
              <a:rPr lang="en-US" smtClean="0"/>
              <a:t>40</a:t>
            </a:fld>
            <a:endParaRPr lang="en-US" dirty="0"/>
          </a:p>
        </p:txBody>
      </p:sp>
    </p:spTree>
    <p:extLst>
      <p:ext uri="{BB962C8B-B14F-4D97-AF65-F5344CB8AC3E}">
        <p14:creationId xmlns:p14="http://schemas.microsoft.com/office/powerpoint/2010/main" val="17175117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8B7DBA-824A-A14E-8F13-6145B72354EC}" type="slidenum">
              <a:rPr lang="en-US" smtClean="0"/>
              <a:t>42</a:t>
            </a:fld>
            <a:endParaRPr lang="en-US" dirty="0"/>
          </a:p>
        </p:txBody>
      </p:sp>
    </p:spTree>
    <p:extLst>
      <p:ext uri="{BB962C8B-B14F-4D97-AF65-F5344CB8AC3E}">
        <p14:creationId xmlns:p14="http://schemas.microsoft.com/office/powerpoint/2010/main" val="16555117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8B7DBA-824A-A14E-8F13-6145B72354EC}" type="slidenum">
              <a:rPr lang="en-US" smtClean="0"/>
              <a:t>43</a:t>
            </a:fld>
            <a:endParaRPr lang="en-US" dirty="0"/>
          </a:p>
        </p:txBody>
      </p:sp>
    </p:spTree>
    <p:extLst>
      <p:ext uri="{BB962C8B-B14F-4D97-AF65-F5344CB8AC3E}">
        <p14:creationId xmlns:p14="http://schemas.microsoft.com/office/powerpoint/2010/main" val="5589816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8B7DBA-824A-A14E-8F13-6145B72354EC}" type="slidenum">
              <a:rPr lang="en-US" smtClean="0"/>
              <a:t>44</a:t>
            </a:fld>
            <a:endParaRPr lang="en-US" dirty="0"/>
          </a:p>
        </p:txBody>
      </p:sp>
    </p:spTree>
    <p:extLst>
      <p:ext uri="{BB962C8B-B14F-4D97-AF65-F5344CB8AC3E}">
        <p14:creationId xmlns:p14="http://schemas.microsoft.com/office/powerpoint/2010/main" val="8896062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8B7DBA-824A-A14E-8F13-6145B72354EC}" type="slidenum">
              <a:rPr lang="en-US" smtClean="0"/>
              <a:t>46</a:t>
            </a:fld>
            <a:endParaRPr lang="en-US" dirty="0"/>
          </a:p>
        </p:txBody>
      </p:sp>
    </p:spTree>
    <p:extLst>
      <p:ext uri="{BB962C8B-B14F-4D97-AF65-F5344CB8AC3E}">
        <p14:creationId xmlns:p14="http://schemas.microsoft.com/office/powerpoint/2010/main" val="1574358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8B7DBA-824A-A14E-8F13-6145B72354EC}" type="slidenum">
              <a:rPr lang="en-US" smtClean="0"/>
              <a:t>6</a:t>
            </a:fld>
            <a:endParaRPr lang="en-US" dirty="0"/>
          </a:p>
        </p:txBody>
      </p:sp>
    </p:spTree>
    <p:extLst>
      <p:ext uri="{BB962C8B-B14F-4D97-AF65-F5344CB8AC3E}">
        <p14:creationId xmlns:p14="http://schemas.microsoft.com/office/powerpoint/2010/main" val="2014914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8B7DBA-824A-A14E-8F13-6145B72354EC}" type="slidenum">
              <a:rPr lang="en-US" smtClean="0"/>
              <a:t>14</a:t>
            </a:fld>
            <a:endParaRPr lang="en-US" dirty="0"/>
          </a:p>
        </p:txBody>
      </p:sp>
    </p:spTree>
    <p:extLst>
      <p:ext uri="{BB962C8B-B14F-4D97-AF65-F5344CB8AC3E}">
        <p14:creationId xmlns:p14="http://schemas.microsoft.com/office/powerpoint/2010/main" val="1800564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8B7DBA-824A-A14E-8F13-6145B72354EC}" type="slidenum">
              <a:rPr lang="en-US" smtClean="0"/>
              <a:t>30</a:t>
            </a:fld>
            <a:endParaRPr lang="en-US" dirty="0"/>
          </a:p>
        </p:txBody>
      </p:sp>
    </p:spTree>
    <p:extLst>
      <p:ext uri="{BB962C8B-B14F-4D97-AF65-F5344CB8AC3E}">
        <p14:creationId xmlns:p14="http://schemas.microsoft.com/office/powerpoint/2010/main" val="17614384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8B7DBA-824A-A14E-8F13-6145B72354EC}" type="slidenum">
              <a:rPr lang="en-US" smtClean="0"/>
              <a:t>32</a:t>
            </a:fld>
            <a:endParaRPr lang="en-US" dirty="0"/>
          </a:p>
        </p:txBody>
      </p:sp>
    </p:spTree>
    <p:extLst>
      <p:ext uri="{BB962C8B-B14F-4D97-AF65-F5344CB8AC3E}">
        <p14:creationId xmlns:p14="http://schemas.microsoft.com/office/powerpoint/2010/main" val="865191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8B7DBA-824A-A14E-8F13-6145B72354EC}" type="slidenum">
              <a:rPr lang="en-US" smtClean="0"/>
              <a:t>33</a:t>
            </a:fld>
            <a:endParaRPr lang="en-US" dirty="0"/>
          </a:p>
        </p:txBody>
      </p:sp>
    </p:spTree>
    <p:extLst>
      <p:ext uri="{BB962C8B-B14F-4D97-AF65-F5344CB8AC3E}">
        <p14:creationId xmlns:p14="http://schemas.microsoft.com/office/powerpoint/2010/main" val="41898382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8B7DBA-824A-A14E-8F13-6145B72354EC}" type="slidenum">
              <a:rPr lang="en-US" smtClean="0"/>
              <a:t>34</a:t>
            </a:fld>
            <a:endParaRPr lang="en-US" dirty="0"/>
          </a:p>
        </p:txBody>
      </p:sp>
    </p:spTree>
    <p:extLst>
      <p:ext uri="{BB962C8B-B14F-4D97-AF65-F5344CB8AC3E}">
        <p14:creationId xmlns:p14="http://schemas.microsoft.com/office/powerpoint/2010/main" val="22982429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8B7DBA-824A-A14E-8F13-6145B72354EC}" type="slidenum">
              <a:rPr lang="en-US" smtClean="0"/>
              <a:t>36</a:t>
            </a:fld>
            <a:endParaRPr lang="en-US" dirty="0"/>
          </a:p>
        </p:txBody>
      </p:sp>
    </p:spTree>
    <p:extLst>
      <p:ext uri="{BB962C8B-B14F-4D97-AF65-F5344CB8AC3E}">
        <p14:creationId xmlns:p14="http://schemas.microsoft.com/office/powerpoint/2010/main" val="34286735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8B7DBA-824A-A14E-8F13-6145B72354EC}" type="slidenum">
              <a:rPr lang="en-US" smtClean="0"/>
              <a:t>37</a:t>
            </a:fld>
            <a:endParaRPr lang="en-US" dirty="0"/>
          </a:p>
        </p:txBody>
      </p:sp>
    </p:spTree>
    <p:extLst>
      <p:ext uri="{BB962C8B-B14F-4D97-AF65-F5344CB8AC3E}">
        <p14:creationId xmlns:p14="http://schemas.microsoft.com/office/powerpoint/2010/main" val="11793674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Image Fram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486D94D-E2E4-AB47-9A93-CCD4765B2177}"/>
              </a:ext>
            </a:extLst>
          </p:cNvPr>
          <p:cNvSpPr/>
          <p:nvPr userDrawn="1"/>
        </p:nvSpPr>
        <p:spPr>
          <a:xfrm>
            <a:off x="0" y="0"/>
            <a:ext cx="12192000" cy="6858000"/>
          </a:xfrm>
          <a:prstGeom prst="rect">
            <a:avLst/>
          </a:prstGeom>
          <a:solidFill>
            <a:srgbClr val="1D355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dirty="0">
              <a:solidFill>
                <a:schemeClr val="tx1"/>
              </a:solidFill>
            </a:endParaRPr>
          </a:p>
        </p:txBody>
      </p:sp>
      <p:pic>
        <p:nvPicPr>
          <p:cNvPr id="12" name="Picture 11" descr="A view of a city street&#10;&#10;Description automatically generated">
            <a:extLst>
              <a:ext uri="{FF2B5EF4-FFF2-40B4-BE49-F238E27FC236}">
                <a16:creationId xmlns:a16="http://schemas.microsoft.com/office/drawing/2014/main" id="{4B5479F1-E084-4B41-B581-E27310062DE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9146" b="26758"/>
          <a:stretch/>
        </p:blipFill>
        <p:spPr>
          <a:xfrm>
            <a:off x="80792" y="8371"/>
            <a:ext cx="11981325" cy="3487652"/>
          </a:xfrm>
          <a:prstGeom prst="rect">
            <a:avLst/>
          </a:prstGeom>
          <a:ln>
            <a:noFill/>
          </a:ln>
          <a:effectLst>
            <a:outerShdw blurRad="152400" dist="152400" dir="5400000" rotWithShape="0">
              <a:prstClr val="black">
                <a:alpha val="42000"/>
              </a:prstClr>
            </a:outerShdw>
          </a:effectLst>
        </p:spPr>
      </p:pic>
      <p:sp>
        <p:nvSpPr>
          <p:cNvPr id="3" name="Subtitle 2"/>
          <p:cNvSpPr>
            <a:spLocks noGrp="1"/>
          </p:cNvSpPr>
          <p:nvPr>
            <p:ph type="subTitle" idx="1" hasCustomPrompt="1"/>
          </p:nvPr>
        </p:nvSpPr>
        <p:spPr>
          <a:xfrm>
            <a:off x="319521" y="5608321"/>
            <a:ext cx="2050299" cy="841186"/>
          </a:xfrm>
          <a:prstGeom prst="rect">
            <a:avLst/>
          </a:prstGeom>
        </p:spPr>
        <p:txBody>
          <a:bodyPr lIns="0" tIns="0" rIns="0" bIns="0">
            <a:noAutofit/>
          </a:bodyPr>
          <a:lstStyle>
            <a:lvl1pPr marL="0" indent="0" algn="l" defTabSz="914400" rtl="0" eaLnBrk="1" latinLnBrk="0" hangingPunct="1">
              <a:lnSpc>
                <a:spcPct val="90000"/>
              </a:lnSpc>
              <a:spcBef>
                <a:spcPts val="300"/>
              </a:spcBef>
              <a:buClr>
                <a:schemeClr val="accent1"/>
              </a:buClr>
              <a:buFont typeface="Arial" panose="020B0604020202020204" pitchFamily="34" charset="0"/>
              <a:buNone/>
              <a:defRPr lang="en-US" sz="1600" i="0" baseline="0" dirty="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Presenter</a:t>
            </a:r>
          </a:p>
          <a:p>
            <a:r>
              <a:rPr lang="en-US" dirty="0"/>
              <a:t>Position / Title</a:t>
            </a:r>
          </a:p>
          <a:p>
            <a:pPr marL="0" lvl="0" indent="0" algn="l" defTabSz="914400" rtl="0" eaLnBrk="1" latinLnBrk="0" hangingPunct="1">
              <a:lnSpc>
                <a:spcPct val="90000"/>
              </a:lnSpc>
              <a:spcBef>
                <a:spcPts val="300"/>
              </a:spcBef>
              <a:buClr>
                <a:schemeClr val="accent1"/>
              </a:buClr>
              <a:buFont typeface="Arial" panose="020B0604020202020204" pitchFamily="34" charset="0"/>
              <a:buNone/>
            </a:pPr>
            <a:r>
              <a:rPr lang="en-US" i="0" dirty="0"/>
              <a:t>Department / Vertical</a:t>
            </a:r>
          </a:p>
        </p:txBody>
      </p:sp>
      <p:pic>
        <p:nvPicPr>
          <p:cNvPr id="10" name="Picture 9">
            <a:extLst>
              <a:ext uri="{FF2B5EF4-FFF2-40B4-BE49-F238E27FC236}">
                <a16:creationId xmlns:a16="http://schemas.microsoft.com/office/drawing/2014/main" id="{B6A5E707-4171-0A47-B42E-B497A77260C5}"/>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9458569" y="5188760"/>
            <a:ext cx="2977662" cy="1985108"/>
          </a:xfrm>
          <a:prstGeom prst="rect">
            <a:avLst/>
          </a:prstGeom>
        </p:spPr>
      </p:pic>
      <p:sp>
        <p:nvSpPr>
          <p:cNvPr id="4" name="Text Placeholder 3">
            <a:extLst>
              <a:ext uri="{FF2B5EF4-FFF2-40B4-BE49-F238E27FC236}">
                <a16:creationId xmlns:a16="http://schemas.microsoft.com/office/drawing/2014/main" id="{CBCF145E-6B60-834C-8DEE-775DCDE37015}"/>
              </a:ext>
            </a:extLst>
          </p:cNvPr>
          <p:cNvSpPr>
            <a:spLocks noGrp="1"/>
          </p:cNvSpPr>
          <p:nvPr>
            <p:ph type="body" sz="quarter" idx="10" hasCustomPrompt="1"/>
          </p:nvPr>
        </p:nvSpPr>
        <p:spPr>
          <a:xfrm>
            <a:off x="329997" y="3952778"/>
            <a:ext cx="7610475" cy="633290"/>
          </a:xfrm>
          <a:prstGeom prst="rect">
            <a:avLst/>
          </a:prstGeom>
        </p:spPr>
        <p:txBody>
          <a:bodyPr/>
          <a:lstStyle>
            <a:lvl1pPr>
              <a:defRPr sz="4800" b="0" i="0">
                <a:solidFill>
                  <a:schemeClr val="bg1"/>
                </a:solidFill>
                <a:latin typeface="Source Sans Pro Light" panose="020B0403030403020204" pitchFamily="34" charset="0"/>
                <a:ea typeface="Source Sans Pro Light" panose="020B0403030403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Presentation Title</a:t>
            </a:r>
          </a:p>
        </p:txBody>
      </p:sp>
      <p:sp>
        <p:nvSpPr>
          <p:cNvPr id="11" name="Text Placeholder 3">
            <a:extLst>
              <a:ext uri="{FF2B5EF4-FFF2-40B4-BE49-F238E27FC236}">
                <a16:creationId xmlns:a16="http://schemas.microsoft.com/office/drawing/2014/main" id="{3423C8A2-0930-B343-B33E-1AE21355F90C}"/>
              </a:ext>
            </a:extLst>
          </p:cNvPr>
          <p:cNvSpPr>
            <a:spLocks noGrp="1"/>
          </p:cNvSpPr>
          <p:nvPr>
            <p:ph type="body" sz="quarter" idx="11" hasCustomPrompt="1"/>
          </p:nvPr>
        </p:nvSpPr>
        <p:spPr>
          <a:xfrm>
            <a:off x="319521" y="4719714"/>
            <a:ext cx="7610475" cy="633290"/>
          </a:xfrm>
          <a:prstGeom prst="rect">
            <a:avLst/>
          </a:prstGeom>
        </p:spPr>
        <p:txBody>
          <a:bodyPr/>
          <a:lstStyle>
            <a:lvl1pPr>
              <a:defRPr sz="3200" b="0" i="0">
                <a:solidFill>
                  <a:schemeClr val="bg1"/>
                </a:solidFill>
                <a:latin typeface="+mn-lt"/>
                <a:ea typeface="Source Sans Pro Light" panose="020B0403030403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Presentation Sub-Title</a:t>
            </a:r>
          </a:p>
        </p:txBody>
      </p:sp>
      <p:grpSp>
        <p:nvGrpSpPr>
          <p:cNvPr id="22" name="Group 21">
            <a:extLst>
              <a:ext uri="{FF2B5EF4-FFF2-40B4-BE49-F238E27FC236}">
                <a16:creationId xmlns:a16="http://schemas.microsoft.com/office/drawing/2014/main" id="{BD78019F-2042-504E-AD4F-C67227E63E23}"/>
              </a:ext>
            </a:extLst>
          </p:cNvPr>
          <p:cNvGrpSpPr/>
          <p:nvPr userDrawn="1"/>
        </p:nvGrpSpPr>
        <p:grpSpPr>
          <a:xfrm>
            <a:off x="80792" y="76951"/>
            <a:ext cx="12028658" cy="3429000"/>
            <a:chOff x="80792" y="76951"/>
            <a:chExt cx="12028658" cy="3429000"/>
          </a:xfrm>
        </p:grpSpPr>
        <p:sp>
          <p:nvSpPr>
            <p:cNvPr id="20" name="Rectangle 19">
              <a:extLst>
                <a:ext uri="{FF2B5EF4-FFF2-40B4-BE49-F238E27FC236}">
                  <a16:creationId xmlns:a16="http://schemas.microsoft.com/office/drawing/2014/main" id="{6629B810-0AA5-6549-830A-B57B29321243}"/>
                </a:ext>
              </a:extLst>
            </p:cNvPr>
            <p:cNvSpPr/>
            <p:nvPr userDrawn="1"/>
          </p:nvSpPr>
          <p:spPr>
            <a:xfrm>
              <a:off x="206375" y="203200"/>
              <a:ext cx="11776075" cy="3183487"/>
            </a:xfrm>
            <a:prstGeom prst="rect">
              <a:avLst/>
            </a:prstGeom>
            <a:noFill/>
            <a:ln w="95250">
              <a:solidFill>
                <a:schemeClr val="bg1">
                  <a:alpha val="41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dirty="0">
                <a:solidFill>
                  <a:schemeClr val="tx1"/>
                </a:solidFill>
              </a:endParaRPr>
            </a:p>
          </p:txBody>
        </p:sp>
        <p:sp>
          <p:nvSpPr>
            <p:cNvPr id="19" name="Rectangle 18">
              <a:extLst>
                <a:ext uri="{FF2B5EF4-FFF2-40B4-BE49-F238E27FC236}">
                  <a16:creationId xmlns:a16="http://schemas.microsoft.com/office/drawing/2014/main" id="{A0EE153A-BB6D-B746-A260-8517FEF54CEE}"/>
                </a:ext>
              </a:extLst>
            </p:cNvPr>
            <p:cNvSpPr/>
            <p:nvPr userDrawn="1"/>
          </p:nvSpPr>
          <p:spPr>
            <a:xfrm>
              <a:off x="80792" y="76951"/>
              <a:ext cx="12028658" cy="3429000"/>
            </a:xfrm>
            <a:prstGeom prst="rect">
              <a:avLst/>
            </a:prstGeom>
            <a:noFill/>
            <a:ln w="161925">
              <a:solidFill>
                <a:schemeClr val="tx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dirty="0">
                <a:solidFill>
                  <a:schemeClr val="tx1"/>
                </a:solidFill>
              </a:endParaRPr>
            </a:p>
          </p:txBody>
        </p:sp>
      </p:grpSp>
      <p:grpSp>
        <p:nvGrpSpPr>
          <p:cNvPr id="25" name="Group 24">
            <a:extLst>
              <a:ext uri="{FF2B5EF4-FFF2-40B4-BE49-F238E27FC236}">
                <a16:creationId xmlns:a16="http://schemas.microsoft.com/office/drawing/2014/main" id="{51F0B4E6-6631-C14F-8C0B-FB069967B82A}"/>
              </a:ext>
            </a:extLst>
          </p:cNvPr>
          <p:cNvGrpSpPr/>
          <p:nvPr userDrawn="1"/>
        </p:nvGrpSpPr>
        <p:grpSpPr>
          <a:xfrm>
            <a:off x="2616200" y="6246307"/>
            <a:ext cx="7199746" cy="0"/>
            <a:chOff x="-1649846" y="6502400"/>
            <a:chExt cx="7199746" cy="0"/>
          </a:xfrm>
        </p:grpSpPr>
        <p:cxnSp>
          <p:nvCxnSpPr>
            <p:cNvPr id="26" name="Straight Connector 25">
              <a:extLst>
                <a:ext uri="{FF2B5EF4-FFF2-40B4-BE49-F238E27FC236}">
                  <a16:creationId xmlns:a16="http://schemas.microsoft.com/office/drawing/2014/main" id="{196D1B4A-9584-694E-8E6A-2930F5DCED21}"/>
                </a:ext>
              </a:extLst>
            </p:cNvPr>
            <p:cNvCxnSpPr>
              <a:cxnSpLocks/>
            </p:cNvCxnSpPr>
            <p:nvPr userDrawn="1"/>
          </p:nvCxnSpPr>
          <p:spPr>
            <a:xfrm>
              <a:off x="4292600" y="6502400"/>
              <a:ext cx="1257300" cy="0"/>
            </a:xfrm>
            <a:prstGeom prst="line">
              <a:avLst/>
            </a:prstGeom>
            <a:ln w="9525">
              <a:solidFill>
                <a:schemeClr val="bg2"/>
              </a:solidFill>
              <a:prstDash val="lg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9038149-9E3D-9F49-950C-26BF94E96074}"/>
                </a:ext>
              </a:extLst>
            </p:cNvPr>
            <p:cNvCxnSpPr>
              <a:cxnSpLocks/>
            </p:cNvCxnSpPr>
            <p:nvPr userDrawn="1"/>
          </p:nvCxnSpPr>
          <p:spPr>
            <a:xfrm>
              <a:off x="-1649846" y="6502400"/>
              <a:ext cx="5942446" cy="0"/>
            </a:xfrm>
            <a:prstGeom prst="line">
              <a:avLst/>
            </a:prstGeom>
            <a:ln w="9525">
              <a:solidFill>
                <a:schemeClr val="bg2"/>
              </a:solidFill>
              <a:prstDash val="soli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80933502"/>
      </p:ext>
    </p:extLst>
  </p:cSld>
  <p:clrMapOvr>
    <a:masterClrMapping/>
  </p:clrMapOvr>
  <p:extLst>
    <p:ext uri="{DCECCB84-F9BA-43D5-87BE-67443E8EF086}">
      <p15:sldGuideLst xmlns:p15="http://schemas.microsoft.com/office/powerpoint/2012/main">
        <p15:guide id="0" orient="horz" pos="2433" userDrawn="1">
          <p15:clr>
            <a:srgbClr val="FBAE40"/>
          </p15:clr>
        </p15:guide>
        <p15:guide id="1" pos="354" userDrawn="1">
          <p15:clr>
            <a:srgbClr val="FBAE40"/>
          </p15:clr>
        </p15:guide>
        <p15:guide id="2" pos="7200">
          <p15:clr>
            <a:srgbClr val="FBAE40"/>
          </p15:clr>
        </p15:guide>
        <p15:guide id="3" pos="7476" userDrawn="1">
          <p15:clr>
            <a:srgbClr val="FBAE40"/>
          </p15:clr>
        </p15:guide>
        <p15:guide id="4" orient="horz" pos="336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426D904-43BD-9E4A-9F50-714BF7E9E685}"/>
              </a:ext>
            </a:extLst>
          </p:cNvPr>
          <p:cNvSpPr/>
          <p:nvPr userDrawn="1"/>
        </p:nvSpPr>
        <p:spPr>
          <a:xfrm>
            <a:off x="0" y="6083300"/>
            <a:ext cx="12192000" cy="7747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dirty="0">
              <a:solidFill>
                <a:schemeClr val="tx1"/>
              </a:solidFill>
            </a:endParaRPr>
          </a:p>
        </p:txBody>
      </p:sp>
      <p:sp>
        <p:nvSpPr>
          <p:cNvPr id="7" name="Slide Number Placeholder 5">
            <a:extLst>
              <a:ext uri="{FF2B5EF4-FFF2-40B4-BE49-F238E27FC236}">
                <a16:creationId xmlns:a16="http://schemas.microsoft.com/office/drawing/2014/main" id="{5FEC97FD-C705-6A49-B64E-8A8367060706}"/>
              </a:ext>
            </a:extLst>
          </p:cNvPr>
          <p:cNvSpPr>
            <a:spLocks noGrp="1"/>
          </p:cNvSpPr>
          <p:nvPr>
            <p:ph type="sldNum" sz="quarter" idx="12"/>
          </p:nvPr>
        </p:nvSpPr>
        <p:spPr>
          <a:xfrm>
            <a:off x="11460592" y="6353968"/>
            <a:ext cx="398036" cy="365125"/>
          </a:xfrm>
        </p:spPr>
        <p:txBody>
          <a:bodyPr vert="horz" lIns="0" tIns="0" rIns="0" bIns="0" rtlCol="0" anchor="ctr"/>
          <a:lstStyle>
            <a:lvl1pPr algn="r">
              <a:defRPr lang="en-US" smtClean="0">
                <a:solidFill>
                  <a:schemeClr val="bg1">
                    <a:lumMod val="95000"/>
                  </a:schemeClr>
                </a:solidFill>
              </a:defRPr>
            </a:lvl1pPr>
          </a:lstStyle>
          <a:p>
            <a:fld id="{6FE306A7-A228-4E07-8D4E-C1DA2C3F3993}" type="slidenum">
              <a:rPr lang="en-US" smtClean="0"/>
              <a:pPr/>
              <a:t>‹#›</a:t>
            </a:fld>
            <a:endParaRPr lang="en-US" dirty="0"/>
          </a:p>
        </p:txBody>
      </p:sp>
      <p:pic>
        <p:nvPicPr>
          <p:cNvPr id="8" name="Picture 7">
            <a:extLst>
              <a:ext uri="{FF2B5EF4-FFF2-40B4-BE49-F238E27FC236}">
                <a16:creationId xmlns:a16="http://schemas.microsoft.com/office/drawing/2014/main" id="{582E75F3-7F56-9945-AD15-CBA48C257D3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5797712"/>
            <a:ext cx="2018812" cy="1345875"/>
          </a:xfrm>
          <a:prstGeom prst="rect">
            <a:avLst/>
          </a:prstGeom>
        </p:spPr>
      </p:pic>
      <p:sp>
        <p:nvSpPr>
          <p:cNvPr id="12" name="Footer Placeholder 4">
            <a:extLst>
              <a:ext uri="{FF2B5EF4-FFF2-40B4-BE49-F238E27FC236}">
                <a16:creationId xmlns:a16="http://schemas.microsoft.com/office/drawing/2014/main" id="{050531AD-57B3-8E47-A2C5-7CFED070F064}"/>
              </a:ext>
            </a:extLst>
          </p:cNvPr>
          <p:cNvSpPr>
            <a:spLocks noGrp="1"/>
          </p:cNvSpPr>
          <p:nvPr>
            <p:ph type="ftr" sz="quarter" idx="11"/>
          </p:nvPr>
        </p:nvSpPr>
        <p:spPr>
          <a:xfrm>
            <a:off x="6924676" y="6353968"/>
            <a:ext cx="4535916" cy="365125"/>
          </a:xfrm>
        </p:spPr>
        <p:txBody>
          <a:bodyPr/>
          <a:lstStyle>
            <a:lvl1pPr>
              <a:defRPr>
                <a:solidFill>
                  <a:schemeClr val="bg1">
                    <a:lumMod val="95000"/>
                  </a:schemeClr>
                </a:solidFill>
              </a:defRPr>
            </a:lvl1pPr>
          </a:lstStyle>
          <a:p>
            <a:r>
              <a:rPr lang="en-US" dirty="0"/>
              <a:t>Presentation Title Here)</a:t>
            </a:r>
          </a:p>
        </p:txBody>
      </p:sp>
      <p:grpSp>
        <p:nvGrpSpPr>
          <p:cNvPr id="13" name="Group 12">
            <a:extLst>
              <a:ext uri="{FF2B5EF4-FFF2-40B4-BE49-F238E27FC236}">
                <a16:creationId xmlns:a16="http://schemas.microsoft.com/office/drawing/2014/main" id="{C6BA5965-03A0-2F45-8225-568225439AF1}"/>
              </a:ext>
            </a:extLst>
          </p:cNvPr>
          <p:cNvGrpSpPr/>
          <p:nvPr userDrawn="1"/>
        </p:nvGrpSpPr>
        <p:grpSpPr>
          <a:xfrm>
            <a:off x="1778000" y="6536530"/>
            <a:ext cx="6866792" cy="0"/>
            <a:chOff x="-1316892" y="6502400"/>
            <a:chExt cx="6866792" cy="0"/>
          </a:xfrm>
        </p:grpSpPr>
        <p:cxnSp>
          <p:nvCxnSpPr>
            <p:cNvPr id="14" name="Straight Connector 13">
              <a:extLst>
                <a:ext uri="{FF2B5EF4-FFF2-40B4-BE49-F238E27FC236}">
                  <a16:creationId xmlns:a16="http://schemas.microsoft.com/office/drawing/2014/main" id="{A0CA9BFD-8D36-6C46-90ED-AB7156B13C5F}"/>
                </a:ext>
              </a:extLst>
            </p:cNvPr>
            <p:cNvCxnSpPr>
              <a:cxnSpLocks/>
            </p:cNvCxnSpPr>
            <p:nvPr userDrawn="1"/>
          </p:nvCxnSpPr>
          <p:spPr>
            <a:xfrm>
              <a:off x="4292600" y="6502400"/>
              <a:ext cx="1257300" cy="0"/>
            </a:xfrm>
            <a:prstGeom prst="line">
              <a:avLst/>
            </a:prstGeom>
            <a:ln w="9525">
              <a:solidFill>
                <a:schemeClr val="bg2"/>
              </a:solidFill>
              <a:prstDash val="lg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670D71B-9DC3-1B40-A202-3B688A31B183}"/>
                </a:ext>
              </a:extLst>
            </p:cNvPr>
            <p:cNvCxnSpPr>
              <a:cxnSpLocks/>
            </p:cNvCxnSpPr>
            <p:nvPr userDrawn="1"/>
          </p:nvCxnSpPr>
          <p:spPr>
            <a:xfrm>
              <a:off x="-1316892" y="6502400"/>
              <a:ext cx="5609492" cy="0"/>
            </a:xfrm>
            <a:prstGeom prst="line">
              <a:avLst/>
            </a:prstGeom>
            <a:ln w="9525">
              <a:solidFill>
                <a:schemeClr val="bg2"/>
              </a:solidFill>
              <a:prstDash val="soli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76384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Slide (If Necessar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426D904-43BD-9E4A-9F50-714BF7E9E685}"/>
              </a:ext>
            </a:extLst>
          </p:cNvPr>
          <p:cNvSpPr/>
          <p:nvPr userDrawn="1"/>
        </p:nvSpPr>
        <p:spPr>
          <a:xfrm>
            <a:off x="0" y="6083300"/>
            <a:ext cx="12192000" cy="7747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dirty="0">
              <a:solidFill>
                <a:schemeClr val="tx1"/>
              </a:solidFill>
            </a:endParaRPr>
          </a:p>
        </p:txBody>
      </p:sp>
      <p:sp>
        <p:nvSpPr>
          <p:cNvPr id="7" name="Slide Number Placeholder 5">
            <a:extLst>
              <a:ext uri="{FF2B5EF4-FFF2-40B4-BE49-F238E27FC236}">
                <a16:creationId xmlns:a16="http://schemas.microsoft.com/office/drawing/2014/main" id="{5FEC97FD-C705-6A49-B64E-8A8367060706}"/>
              </a:ext>
            </a:extLst>
          </p:cNvPr>
          <p:cNvSpPr>
            <a:spLocks noGrp="1"/>
          </p:cNvSpPr>
          <p:nvPr>
            <p:ph type="sldNum" sz="quarter" idx="12"/>
          </p:nvPr>
        </p:nvSpPr>
        <p:spPr>
          <a:xfrm>
            <a:off x="11460592" y="6353968"/>
            <a:ext cx="398036" cy="365125"/>
          </a:xfrm>
        </p:spPr>
        <p:txBody>
          <a:bodyPr vert="horz" lIns="0" tIns="0" rIns="0" bIns="0" rtlCol="0" anchor="ctr"/>
          <a:lstStyle>
            <a:lvl1pPr algn="r">
              <a:defRPr lang="en-US" smtClean="0">
                <a:solidFill>
                  <a:schemeClr val="bg1">
                    <a:lumMod val="95000"/>
                  </a:schemeClr>
                </a:solidFill>
              </a:defRPr>
            </a:lvl1pPr>
          </a:lstStyle>
          <a:p>
            <a:fld id="{6FE306A7-A228-4E07-8D4E-C1DA2C3F3993}" type="slidenum">
              <a:rPr lang="en-US" smtClean="0"/>
              <a:pPr/>
              <a:t>‹#›</a:t>
            </a:fld>
            <a:endParaRPr lang="en-US" dirty="0"/>
          </a:p>
        </p:txBody>
      </p:sp>
      <p:pic>
        <p:nvPicPr>
          <p:cNvPr id="8" name="Picture 7">
            <a:extLst>
              <a:ext uri="{FF2B5EF4-FFF2-40B4-BE49-F238E27FC236}">
                <a16:creationId xmlns:a16="http://schemas.microsoft.com/office/drawing/2014/main" id="{582E75F3-7F56-9945-AD15-CBA48C257D3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5797712"/>
            <a:ext cx="2018812" cy="1345875"/>
          </a:xfrm>
          <a:prstGeom prst="rect">
            <a:avLst/>
          </a:prstGeom>
        </p:spPr>
      </p:pic>
      <p:sp>
        <p:nvSpPr>
          <p:cNvPr id="12" name="Title 1">
            <a:extLst>
              <a:ext uri="{FF2B5EF4-FFF2-40B4-BE49-F238E27FC236}">
                <a16:creationId xmlns:a16="http://schemas.microsoft.com/office/drawing/2014/main" id="{EB2EDED9-2FEE-D548-865D-A3F07924AA1D}"/>
              </a:ext>
            </a:extLst>
          </p:cNvPr>
          <p:cNvSpPr>
            <a:spLocks noGrp="1"/>
          </p:cNvSpPr>
          <p:nvPr>
            <p:ph type="title" hasCustomPrompt="1"/>
          </p:nvPr>
        </p:nvSpPr>
        <p:spPr>
          <a:xfrm>
            <a:off x="336549" y="1207008"/>
            <a:ext cx="11513969" cy="874319"/>
          </a:xfrm>
        </p:spPr>
        <p:txBody>
          <a:bodyPr/>
          <a:lstStyle>
            <a:lvl1pPr>
              <a:defRPr sz="4400"/>
            </a:lvl1pPr>
          </a:lstStyle>
          <a:p>
            <a:r>
              <a:rPr lang="en-US" dirty="0"/>
              <a:t>Thank you</a:t>
            </a:r>
          </a:p>
        </p:txBody>
      </p:sp>
      <p:sp>
        <p:nvSpPr>
          <p:cNvPr id="13" name="Subtitle 2">
            <a:extLst>
              <a:ext uri="{FF2B5EF4-FFF2-40B4-BE49-F238E27FC236}">
                <a16:creationId xmlns:a16="http://schemas.microsoft.com/office/drawing/2014/main" id="{785A3902-84E9-E544-A3C2-3D90E16947C4}"/>
              </a:ext>
            </a:extLst>
          </p:cNvPr>
          <p:cNvSpPr>
            <a:spLocks noGrp="1"/>
          </p:cNvSpPr>
          <p:nvPr>
            <p:ph type="subTitle" idx="1" hasCustomPrompt="1"/>
          </p:nvPr>
        </p:nvSpPr>
        <p:spPr>
          <a:xfrm>
            <a:off x="336549" y="3429000"/>
            <a:ext cx="4984751" cy="1498600"/>
          </a:xfrm>
          <a:prstGeom prst="rect">
            <a:avLst/>
          </a:prstGeom>
        </p:spPr>
        <p:txBody>
          <a:bodyPr lIns="0" tIns="0" rIns="0" bIns="0">
            <a:noAutofit/>
          </a:bodyPr>
          <a:lstStyle>
            <a:lvl1pPr marL="0" indent="0" algn="l" defTabSz="914400" rtl="0" eaLnBrk="1" latinLnBrk="0" hangingPunct="1">
              <a:lnSpc>
                <a:spcPct val="90000"/>
              </a:lnSpc>
              <a:spcBef>
                <a:spcPts val="300"/>
              </a:spcBef>
              <a:buClr>
                <a:schemeClr val="accent1"/>
              </a:buClr>
              <a:buFont typeface="Arial" panose="020B0604020202020204" pitchFamily="34" charset="0"/>
              <a:buNone/>
              <a:defRPr lang="en-US" sz="1800" i="0" baseline="0" dirty="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Presenter</a:t>
            </a:r>
          </a:p>
          <a:p>
            <a:r>
              <a:rPr lang="en-US" dirty="0"/>
              <a:t>Position / Title</a:t>
            </a:r>
          </a:p>
          <a:p>
            <a:pPr marL="0" lvl="0" indent="0" algn="l" defTabSz="914400" rtl="0" eaLnBrk="1" latinLnBrk="0" hangingPunct="1">
              <a:lnSpc>
                <a:spcPct val="90000"/>
              </a:lnSpc>
              <a:spcBef>
                <a:spcPts val="300"/>
              </a:spcBef>
              <a:buClr>
                <a:schemeClr val="accent1"/>
              </a:buClr>
              <a:buFont typeface="Arial" panose="020B0604020202020204" pitchFamily="34" charset="0"/>
              <a:buNone/>
            </a:pPr>
            <a:r>
              <a:rPr lang="en-US" i="0" dirty="0"/>
              <a:t>Department / Vertical</a:t>
            </a:r>
          </a:p>
        </p:txBody>
      </p:sp>
      <p:sp>
        <p:nvSpPr>
          <p:cNvPr id="3" name="Text Placeholder 2">
            <a:extLst>
              <a:ext uri="{FF2B5EF4-FFF2-40B4-BE49-F238E27FC236}">
                <a16:creationId xmlns:a16="http://schemas.microsoft.com/office/drawing/2014/main" id="{5C03E600-481E-6646-9277-C5F478140D53}"/>
              </a:ext>
            </a:extLst>
          </p:cNvPr>
          <p:cNvSpPr>
            <a:spLocks noGrp="1"/>
          </p:cNvSpPr>
          <p:nvPr>
            <p:ph type="body" sz="quarter" idx="13" hasCustomPrompt="1"/>
          </p:nvPr>
        </p:nvSpPr>
        <p:spPr>
          <a:xfrm>
            <a:off x="336549" y="2381413"/>
            <a:ext cx="4718050" cy="736600"/>
          </a:xfrm>
        </p:spPr>
        <p:txBody>
          <a:bodyPr/>
          <a:lstStyle>
            <a:lvl1pPr>
              <a:defRPr sz="3200"/>
            </a:lvl1pPr>
          </a:lstStyle>
          <a:p>
            <a:pPr lvl="0"/>
            <a:r>
              <a:rPr lang="en-US" dirty="0"/>
              <a:t>CTA</a:t>
            </a:r>
          </a:p>
        </p:txBody>
      </p:sp>
      <p:sp>
        <p:nvSpPr>
          <p:cNvPr id="14" name="Footer Placeholder 4">
            <a:extLst>
              <a:ext uri="{FF2B5EF4-FFF2-40B4-BE49-F238E27FC236}">
                <a16:creationId xmlns:a16="http://schemas.microsoft.com/office/drawing/2014/main" id="{1C4E9BED-162D-B14A-8683-B98F8E485774}"/>
              </a:ext>
            </a:extLst>
          </p:cNvPr>
          <p:cNvSpPr>
            <a:spLocks noGrp="1"/>
          </p:cNvSpPr>
          <p:nvPr>
            <p:ph type="ftr" sz="quarter" idx="11"/>
          </p:nvPr>
        </p:nvSpPr>
        <p:spPr>
          <a:xfrm>
            <a:off x="6924676" y="6353968"/>
            <a:ext cx="4535916" cy="365125"/>
          </a:xfrm>
        </p:spPr>
        <p:txBody>
          <a:bodyPr/>
          <a:lstStyle>
            <a:lvl1pPr>
              <a:defRPr>
                <a:solidFill>
                  <a:schemeClr val="bg1">
                    <a:lumMod val="95000"/>
                  </a:schemeClr>
                </a:solidFill>
              </a:defRPr>
            </a:lvl1pPr>
          </a:lstStyle>
          <a:p>
            <a:r>
              <a:rPr lang="en-US" dirty="0"/>
              <a:t>Presentation Title Here)</a:t>
            </a:r>
          </a:p>
        </p:txBody>
      </p:sp>
      <p:grpSp>
        <p:nvGrpSpPr>
          <p:cNvPr id="15" name="Group 14">
            <a:extLst>
              <a:ext uri="{FF2B5EF4-FFF2-40B4-BE49-F238E27FC236}">
                <a16:creationId xmlns:a16="http://schemas.microsoft.com/office/drawing/2014/main" id="{68DCB210-875E-D049-8337-0073269E12FE}"/>
              </a:ext>
            </a:extLst>
          </p:cNvPr>
          <p:cNvGrpSpPr/>
          <p:nvPr userDrawn="1"/>
        </p:nvGrpSpPr>
        <p:grpSpPr>
          <a:xfrm>
            <a:off x="1778000" y="6536530"/>
            <a:ext cx="6866792" cy="0"/>
            <a:chOff x="-1316892" y="6502400"/>
            <a:chExt cx="6866792" cy="0"/>
          </a:xfrm>
        </p:grpSpPr>
        <p:cxnSp>
          <p:nvCxnSpPr>
            <p:cNvPr id="16" name="Straight Connector 15">
              <a:extLst>
                <a:ext uri="{FF2B5EF4-FFF2-40B4-BE49-F238E27FC236}">
                  <a16:creationId xmlns:a16="http://schemas.microsoft.com/office/drawing/2014/main" id="{7BA38B75-63DB-814B-96B1-14CDB94E9906}"/>
                </a:ext>
              </a:extLst>
            </p:cNvPr>
            <p:cNvCxnSpPr>
              <a:cxnSpLocks/>
            </p:cNvCxnSpPr>
            <p:nvPr userDrawn="1"/>
          </p:nvCxnSpPr>
          <p:spPr>
            <a:xfrm>
              <a:off x="4292600" y="6502400"/>
              <a:ext cx="1257300" cy="0"/>
            </a:xfrm>
            <a:prstGeom prst="line">
              <a:avLst/>
            </a:prstGeom>
            <a:ln w="9525">
              <a:solidFill>
                <a:schemeClr val="bg2"/>
              </a:solidFill>
              <a:prstDash val="lg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8A9B4A5-B598-F144-8AA0-C5B7F9427EF7}"/>
                </a:ext>
              </a:extLst>
            </p:cNvPr>
            <p:cNvCxnSpPr>
              <a:cxnSpLocks/>
            </p:cNvCxnSpPr>
            <p:nvPr userDrawn="1"/>
          </p:nvCxnSpPr>
          <p:spPr>
            <a:xfrm>
              <a:off x="-1316892" y="6502400"/>
              <a:ext cx="5609492" cy="0"/>
            </a:xfrm>
            <a:prstGeom prst="line">
              <a:avLst/>
            </a:prstGeom>
            <a:ln w="9525">
              <a:solidFill>
                <a:schemeClr val="bg2"/>
              </a:solidFill>
              <a:prstDash val="soli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570968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Logo Slide (If Necessary)">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5463539" y="6481231"/>
            <a:ext cx="1264923" cy="109728"/>
          </a:xfrm>
          <a:prstGeom prst="rect">
            <a:avLst/>
          </a:prstGeom>
        </p:spPr>
      </p:pic>
      <p:pic>
        <p:nvPicPr>
          <p:cNvPr id="5" name="Picture 4">
            <a:extLst>
              <a:ext uri="{FF2B5EF4-FFF2-40B4-BE49-F238E27FC236}">
                <a16:creationId xmlns:a16="http://schemas.microsoft.com/office/drawing/2014/main" id="{3429E776-2484-F04B-9C94-D2AFDF9E4396}"/>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2259528" y="1354307"/>
            <a:ext cx="6960672" cy="4640452"/>
          </a:xfrm>
          <a:prstGeom prst="rect">
            <a:avLst/>
          </a:prstGeom>
        </p:spPr>
      </p:pic>
    </p:spTree>
    <p:extLst>
      <p:ext uri="{BB962C8B-B14F-4D97-AF65-F5344CB8AC3E}">
        <p14:creationId xmlns:p14="http://schemas.microsoft.com/office/powerpoint/2010/main" val="2577843779"/>
      </p:ext>
    </p:extLst>
  </p:cSld>
  <p:clrMapOvr>
    <a:masterClrMapping/>
  </p:clrMapOvr>
  <p:extLst>
    <p:ext uri="{DCECCB84-F9BA-43D5-87BE-67443E8EF086}">
      <p15:sldGuideLst xmlns:p15="http://schemas.microsoft.com/office/powerpoint/2012/main">
        <p15:guide id="1" pos="480">
          <p15:clr>
            <a:srgbClr val="FBAE40"/>
          </p15:clr>
        </p15:guide>
        <p15:guide id="2" pos="720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o Not Use Layouts Past This">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336549" y="2694582"/>
            <a:ext cx="11513969" cy="1468836"/>
          </a:xfrm>
        </p:spPr>
        <p:txBody>
          <a:bodyPr/>
          <a:lstStyle>
            <a:lvl1pPr algn="ctr">
              <a:defRPr sz="5400" baseline="0">
                <a:solidFill>
                  <a:schemeClr val="bg1"/>
                </a:solidFill>
              </a:defRPr>
            </a:lvl1pPr>
          </a:lstStyle>
          <a:p>
            <a:r>
              <a:rPr lang="en-US" dirty="0"/>
              <a:t>Do Not Use Any Layouts</a:t>
            </a:r>
            <a:br>
              <a:rPr lang="en-US" dirty="0"/>
            </a:br>
            <a:r>
              <a:rPr lang="en-US" dirty="0"/>
              <a:t>Past This One</a:t>
            </a:r>
          </a:p>
        </p:txBody>
      </p:sp>
    </p:spTree>
    <p:extLst>
      <p:ext uri="{BB962C8B-B14F-4D97-AF65-F5344CB8AC3E}">
        <p14:creationId xmlns:p14="http://schemas.microsoft.com/office/powerpoint/2010/main" val="1567950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Title Slide">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64685DF3-1603-43F9-A6A3-4828097D97BB}"/>
              </a:ext>
            </a:extLst>
          </p:cNvPr>
          <p:cNvCxnSpPr/>
          <p:nvPr userDrawn="1"/>
        </p:nvCxnSpPr>
        <p:spPr>
          <a:xfrm>
            <a:off x="7174962" y="3758097"/>
            <a:ext cx="0" cy="14605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374163BF-0EB5-434C-BD9B-DA607527E04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06" y="4017511"/>
            <a:ext cx="2469466" cy="941672"/>
          </a:xfrm>
          <a:prstGeom prst="rect">
            <a:avLst/>
          </a:prstGeom>
        </p:spPr>
      </p:pic>
      <p:sp>
        <p:nvSpPr>
          <p:cNvPr id="11" name="Text Placeholder 10">
            <a:extLst>
              <a:ext uri="{FF2B5EF4-FFF2-40B4-BE49-F238E27FC236}">
                <a16:creationId xmlns:a16="http://schemas.microsoft.com/office/drawing/2014/main" id="{C5DC0147-3DC1-4C77-837B-DF8B90AA1130}"/>
              </a:ext>
            </a:extLst>
          </p:cNvPr>
          <p:cNvSpPr>
            <a:spLocks noGrp="1"/>
          </p:cNvSpPr>
          <p:nvPr>
            <p:ph type="body" sz="quarter" idx="10" hasCustomPrompt="1"/>
          </p:nvPr>
        </p:nvSpPr>
        <p:spPr>
          <a:xfrm>
            <a:off x="7174962" y="3884060"/>
            <a:ext cx="3994059" cy="453162"/>
          </a:xfrm>
        </p:spPr>
        <p:txBody>
          <a:bodyPr>
            <a:noAutofit/>
          </a:bodyPr>
          <a:lstStyle>
            <a:lvl1pPr marL="0" indent="0">
              <a:lnSpc>
                <a:spcPts val="2800"/>
              </a:lnSpc>
              <a:buFontTx/>
              <a:buNone/>
              <a:defRPr sz="3200" b="1"/>
            </a:lvl1pPr>
            <a:lvl2pPr marL="457200" indent="0">
              <a:buFontTx/>
              <a:buNone/>
              <a:defRPr b="1"/>
            </a:lvl2pPr>
            <a:lvl3pPr marL="914400" indent="0">
              <a:buFontTx/>
              <a:buNone/>
              <a:defRPr b="1"/>
            </a:lvl3pPr>
            <a:lvl4pPr marL="1371600" indent="0">
              <a:buFontTx/>
              <a:buNone/>
              <a:defRPr b="1"/>
            </a:lvl4pPr>
            <a:lvl5pPr marL="1828800" indent="0">
              <a:buFontTx/>
              <a:buNone/>
              <a:defRPr b="1"/>
            </a:lvl5pPr>
          </a:lstStyle>
          <a:p>
            <a:pPr lvl="0"/>
            <a:r>
              <a:rPr lang="en-US" dirty="0"/>
              <a:t>Presentation Title</a:t>
            </a:r>
          </a:p>
        </p:txBody>
      </p:sp>
      <p:sp>
        <p:nvSpPr>
          <p:cNvPr id="15" name="Text Placeholder 14">
            <a:extLst>
              <a:ext uri="{FF2B5EF4-FFF2-40B4-BE49-F238E27FC236}">
                <a16:creationId xmlns:a16="http://schemas.microsoft.com/office/drawing/2014/main" id="{F42158B9-23F3-48B9-A8C2-EFAF5B0BB6CD}"/>
              </a:ext>
            </a:extLst>
          </p:cNvPr>
          <p:cNvSpPr>
            <a:spLocks noGrp="1"/>
          </p:cNvSpPr>
          <p:nvPr>
            <p:ph type="body" sz="quarter" idx="11" hasCustomPrompt="1"/>
          </p:nvPr>
        </p:nvSpPr>
        <p:spPr>
          <a:xfrm>
            <a:off x="7175499" y="4349408"/>
            <a:ext cx="3993513" cy="453162"/>
          </a:xfrm>
        </p:spPr>
        <p:txBody>
          <a:bodyPr/>
          <a:lstStyle>
            <a:lvl1pPr marL="0" indent="0" algn="l">
              <a:lnSpc>
                <a:spcPts val="2600"/>
              </a:lnSpc>
              <a:buFontTx/>
              <a:buNone/>
              <a:defRPr/>
            </a:lvl1pPr>
          </a:lstStyle>
          <a:p>
            <a:pPr lvl="0"/>
            <a:r>
              <a:rPr lang="en-US" dirty="0"/>
              <a:t>Click to add Name</a:t>
            </a:r>
          </a:p>
        </p:txBody>
      </p:sp>
      <p:sp>
        <p:nvSpPr>
          <p:cNvPr id="16" name="Text Placeholder 14">
            <a:extLst>
              <a:ext uri="{FF2B5EF4-FFF2-40B4-BE49-F238E27FC236}">
                <a16:creationId xmlns:a16="http://schemas.microsoft.com/office/drawing/2014/main" id="{C2EDF8E0-D59F-484C-9D48-BF3E91C71355}"/>
              </a:ext>
            </a:extLst>
          </p:cNvPr>
          <p:cNvSpPr>
            <a:spLocks noGrp="1"/>
          </p:cNvSpPr>
          <p:nvPr>
            <p:ph type="body" sz="quarter" idx="12" hasCustomPrompt="1"/>
          </p:nvPr>
        </p:nvSpPr>
        <p:spPr>
          <a:xfrm>
            <a:off x="7174962" y="4728167"/>
            <a:ext cx="3993513" cy="453162"/>
          </a:xfrm>
        </p:spPr>
        <p:txBody>
          <a:bodyPr/>
          <a:lstStyle>
            <a:lvl1pPr marL="0" indent="0" algn="l">
              <a:lnSpc>
                <a:spcPts val="2600"/>
              </a:lnSpc>
              <a:buFontTx/>
              <a:buNone/>
              <a:defRPr/>
            </a:lvl1pPr>
          </a:lstStyle>
          <a:p>
            <a:pPr lvl="0"/>
            <a:r>
              <a:rPr lang="en-US" dirty="0"/>
              <a:t>Date 1, 2020</a:t>
            </a:r>
          </a:p>
        </p:txBody>
      </p:sp>
    </p:spTree>
    <p:extLst>
      <p:ext uri="{BB962C8B-B14F-4D97-AF65-F5344CB8AC3E}">
        <p14:creationId xmlns:p14="http://schemas.microsoft.com/office/powerpoint/2010/main" val="7865103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88787-DE30-48C9-90BF-C3D8E52215F5}"/>
              </a:ext>
            </a:extLst>
          </p:cNvPr>
          <p:cNvSpPr>
            <a:spLocks noGrp="1"/>
          </p:cNvSpPr>
          <p:nvPr>
            <p:ph type="title" hasCustomPrompt="1"/>
          </p:nvPr>
        </p:nvSpPr>
        <p:spPr>
          <a:xfrm>
            <a:off x="0" y="2219325"/>
            <a:ext cx="12192000" cy="1209675"/>
          </a:xfrm>
        </p:spPr>
        <p:txBody>
          <a:bodyPr anchor="b"/>
          <a:lstStyle>
            <a:lvl1pPr algn="ctr">
              <a:defRPr sz="6000"/>
            </a:lvl1pPr>
          </a:lstStyle>
          <a:p>
            <a:r>
              <a:rPr lang="en-US" dirty="0"/>
              <a:t>Click to edit divider page</a:t>
            </a:r>
          </a:p>
        </p:txBody>
      </p:sp>
      <p:pic>
        <p:nvPicPr>
          <p:cNvPr id="7" name="Picture 6">
            <a:extLst>
              <a:ext uri="{FF2B5EF4-FFF2-40B4-BE49-F238E27FC236}">
                <a16:creationId xmlns:a16="http://schemas.microsoft.com/office/drawing/2014/main" id="{A21B3254-1ED8-4D19-91CC-3DB618602ED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891" t="66020" r="4853"/>
          <a:stretch/>
        </p:blipFill>
        <p:spPr>
          <a:xfrm>
            <a:off x="0" y="5139069"/>
            <a:ext cx="12192000" cy="1119557"/>
          </a:xfrm>
          <a:prstGeom prst="rect">
            <a:avLst/>
          </a:prstGeom>
        </p:spPr>
      </p:pic>
    </p:spTree>
    <p:extLst>
      <p:ext uri="{BB962C8B-B14F-4D97-AF65-F5344CB8AC3E}">
        <p14:creationId xmlns:p14="http://schemas.microsoft.com/office/powerpoint/2010/main" val="34209491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03FD873-A2C2-4EC3-9596-D8D3C5011C2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1972" t="66020" r="22015"/>
          <a:stretch/>
        </p:blipFill>
        <p:spPr>
          <a:xfrm>
            <a:off x="82754" y="5140611"/>
            <a:ext cx="2116183" cy="1119557"/>
          </a:xfrm>
          <a:prstGeom prst="rect">
            <a:avLst/>
          </a:prstGeom>
        </p:spPr>
      </p:pic>
      <p:sp>
        <p:nvSpPr>
          <p:cNvPr id="11" name="Text Placeholder 10">
            <a:extLst>
              <a:ext uri="{FF2B5EF4-FFF2-40B4-BE49-F238E27FC236}">
                <a16:creationId xmlns:a16="http://schemas.microsoft.com/office/drawing/2014/main" id="{49A1DB73-2ECF-430E-879B-407F111F2D39}"/>
              </a:ext>
            </a:extLst>
          </p:cNvPr>
          <p:cNvSpPr>
            <a:spLocks noGrp="1"/>
          </p:cNvSpPr>
          <p:nvPr>
            <p:ph type="body" sz="quarter" idx="10" hasCustomPrompt="1"/>
          </p:nvPr>
        </p:nvSpPr>
        <p:spPr>
          <a:xfrm>
            <a:off x="519113" y="469900"/>
            <a:ext cx="9885362" cy="812800"/>
          </a:xfrm>
        </p:spPr>
        <p:txBody>
          <a:bodyPr>
            <a:normAutofit/>
          </a:bodyPr>
          <a:lstStyle>
            <a:lvl1pPr marL="0" indent="0">
              <a:buFontTx/>
              <a:buNone/>
              <a:defRPr sz="4400" b="1"/>
            </a:lvl1pPr>
          </a:lstStyle>
          <a:p>
            <a:pPr lvl="0"/>
            <a:r>
              <a:rPr lang="en-US" dirty="0"/>
              <a:t>Click to edit headline text styles 44pt</a:t>
            </a:r>
          </a:p>
        </p:txBody>
      </p:sp>
      <p:sp>
        <p:nvSpPr>
          <p:cNvPr id="15" name="Text Placeholder 14">
            <a:extLst>
              <a:ext uri="{FF2B5EF4-FFF2-40B4-BE49-F238E27FC236}">
                <a16:creationId xmlns:a16="http://schemas.microsoft.com/office/drawing/2014/main" id="{DBC57281-F76F-4E81-A741-BD88C5BC7058}"/>
              </a:ext>
            </a:extLst>
          </p:cNvPr>
          <p:cNvSpPr>
            <a:spLocks noGrp="1"/>
          </p:cNvSpPr>
          <p:nvPr>
            <p:ph type="body" sz="quarter" idx="11"/>
          </p:nvPr>
        </p:nvSpPr>
        <p:spPr>
          <a:xfrm>
            <a:off x="519113" y="1282700"/>
            <a:ext cx="9885362" cy="35115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48300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reaker Slide">
    <p:spTree>
      <p:nvGrpSpPr>
        <p:cNvPr id="1" name=""/>
        <p:cNvGrpSpPr/>
        <p:nvPr/>
      </p:nvGrpSpPr>
      <p:grpSpPr>
        <a:xfrm>
          <a:off x="0" y="0"/>
          <a:ext cx="0" cy="0"/>
          <a:chOff x="0" y="0"/>
          <a:chExt cx="0" cy="0"/>
        </a:xfrm>
      </p:grpSpPr>
      <p:pic>
        <p:nvPicPr>
          <p:cNvPr id="6" name="Picture 2" descr="Aerial Photo of Deepwood Courtesy of Ron Cooper">
            <a:extLst>
              <a:ext uri="{FF2B5EF4-FFF2-40B4-BE49-F238E27FC236}">
                <a16:creationId xmlns:a16="http://schemas.microsoft.com/office/drawing/2014/main" id="{BFD10C50-43A7-4EF5-AAF6-E53C6D4B20B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721100" y="-82391"/>
            <a:ext cx="12508772" cy="702278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C1A4C37B-4C40-3244-B1E8-9271B582E334}"/>
              </a:ext>
            </a:extLst>
          </p:cNvPr>
          <p:cNvSpPr/>
          <p:nvPr userDrawn="1"/>
        </p:nvSpPr>
        <p:spPr>
          <a:xfrm>
            <a:off x="0" y="0"/>
            <a:ext cx="56261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dirty="0">
              <a:solidFill>
                <a:schemeClr val="tx1"/>
              </a:solidFill>
            </a:endParaRPr>
          </a:p>
        </p:txBody>
      </p:sp>
      <p:sp>
        <p:nvSpPr>
          <p:cNvPr id="2" name="Title 1"/>
          <p:cNvSpPr>
            <a:spLocks noGrp="1"/>
          </p:cNvSpPr>
          <p:nvPr>
            <p:ph type="title" hasCustomPrompt="1"/>
          </p:nvPr>
        </p:nvSpPr>
        <p:spPr>
          <a:xfrm>
            <a:off x="419100" y="3146425"/>
            <a:ext cx="4787899" cy="907100"/>
          </a:xfrm>
        </p:spPr>
        <p:txBody>
          <a:bodyPr anchor="ctr"/>
          <a:lstStyle>
            <a:lvl1pPr marL="0" algn="l" defTabSz="914400" rtl="0" eaLnBrk="1" latinLnBrk="0" hangingPunct="1">
              <a:lnSpc>
                <a:spcPct val="90000"/>
              </a:lnSpc>
              <a:spcBef>
                <a:spcPct val="0"/>
              </a:spcBef>
              <a:buNone/>
              <a:defRPr lang="en-US" sz="3200" b="0" i="0" kern="1200" dirty="0">
                <a:solidFill>
                  <a:schemeClr val="bg1"/>
                </a:solidFill>
                <a:effectLst/>
                <a:latin typeface="Source Sans Pro Light" panose="020B0403030403020204" pitchFamily="34" charset="0"/>
                <a:ea typeface="Source Sans Pro Light" panose="020B0403030403020204" pitchFamily="34" charset="0"/>
                <a:cs typeface="+mj-cs"/>
              </a:defRPr>
            </a:lvl1pPr>
          </a:lstStyle>
          <a:p>
            <a:r>
              <a:rPr lang="en-US" dirty="0"/>
              <a:t>Click to edit Breaker Slide</a:t>
            </a:r>
          </a:p>
        </p:txBody>
      </p:sp>
      <p:pic>
        <p:nvPicPr>
          <p:cNvPr id="13" name="Picture 12">
            <a:extLst>
              <a:ext uri="{FF2B5EF4-FFF2-40B4-BE49-F238E27FC236}">
                <a16:creationId xmlns:a16="http://schemas.microsoft.com/office/drawing/2014/main" id="{03F39A15-598D-DD4A-A633-CF2896B59E69}"/>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0" y="5797712"/>
            <a:ext cx="2018812" cy="1345875"/>
          </a:xfrm>
          <a:prstGeom prst="rect">
            <a:avLst/>
          </a:prstGeom>
        </p:spPr>
      </p:pic>
      <p:grpSp>
        <p:nvGrpSpPr>
          <p:cNvPr id="14" name="Group 13">
            <a:extLst>
              <a:ext uri="{FF2B5EF4-FFF2-40B4-BE49-F238E27FC236}">
                <a16:creationId xmlns:a16="http://schemas.microsoft.com/office/drawing/2014/main" id="{C459C31B-1DD0-0B40-A5E8-1AB40AE4B528}"/>
              </a:ext>
            </a:extLst>
          </p:cNvPr>
          <p:cNvGrpSpPr/>
          <p:nvPr userDrawn="1"/>
        </p:nvGrpSpPr>
        <p:grpSpPr>
          <a:xfrm>
            <a:off x="419100" y="4165600"/>
            <a:ext cx="3771900" cy="0"/>
            <a:chOff x="1778000" y="6502400"/>
            <a:chExt cx="3771900" cy="0"/>
          </a:xfrm>
        </p:grpSpPr>
        <p:cxnSp>
          <p:nvCxnSpPr>
            <p:cNvPr id="15" name="Straight Connector 14">
              <a:extLst>
                <a:ext uri="{FF2B5EF4-FFF2-40B4-BE49-F238E27FC236}">
                  <a16:creationId xmlns:a16="http://schemas.microsoft.com/office/drawing/2014/main" id="{9F1458E4-7374-2544-B6C9-C7BA459E9D74}"/>
                </a:ext>
              </a:extLst>
            </p:cNvPr>
            <p:cNvCxnSpPr>
              <a:cxnSpLocks/>
            </p:cNvCxnSpPr>
            <p:nvPr userDrawn="1"/>
          </p:nvCxnSpPr>
          <p:spPr>
            <a:xfrm>
              <a:off x="4292600" y="6502400"/>
              <a:ext cx="1257300" cy="0"/>
            </a:xfrm>
            <a:prstGeom prst="line">
              <a:avLst/>
            </a:prstGeom>
            <a:ln w="9525">
              <a:solidFill>
                <a:schemeClr val="bg2"/>
              </a:solidFill>
              <a:prstDash val="lg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AB66F15-99A1-A14E-AAB4-9F9C52572C3E}"/>
                </a:ext>
              </a:extLst>
            </p:cNvPr>
            <p:cNvCxnSpPr>
              <a:cxnSpLocks/>
            </p:cNvCxnSpPr>
            <p:nvPr userDrawn="1"/>
          </p:nvCxnSpPr>
          <p:spPr>
            <a:xfrm>
              <a:off x="1778000" y="6502400"/>
              <a:ext cx="2514600" cy="0"/>
            </a:xfrm>
            <a:prstGeom prst="line">
              <a:avLst/>
            </a:prstGeom>
            <a:ln w="9525">
              <a:solidFill>
                <a:schemeClr val="bg2"/>
              </a:solidFill>
              <a:prstDash val="soli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6663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reaker Slide 2">
    <p:spTree>
      <p:nvGrpSpPr>
        <p:cNvPr id="1" name=""/>
        <p:cNvGrpSpPr/>
        <p:nvPr/>
      </p:nvGrpSpPr>
      <p:grpSpPr>
        <a:xfrm>
          <a:off x="0" y="0"/>
          <a:ext cx="0" cy="0"/>
          <a:chOff x="0" y="0"/>
          <a:chExt cx="0" cy="0"/>
        </a:xfrm>
      </p:grpSpPr>
      <p:sp>
        <p:nvSpPr>
          <p:cNvPr id="2" name="Title 1"/>
          <p:cNvSpPr>
            <a:spLocks noGrp="1"/>
          </p:cNvSpPr>
          <p:nvPr>
            <p:ph type="title"/>
          </p:nvPr>
        </p:nvSpPr>
        <p:spPr>
          <a:xfrm>
            <a:off x="335755" y="2975450"/>
            <a:ext cx="11520490" cy="907100"/>
          </a:xfrm>
        </p:spPr>
        <p:txBody>
          <a:bodyPr anchor="ctr"/>
          <a:lstStyle>
            <a:lvl1pPr marL="0" algn="l" defTabSz="914400" rtl="0" eaLnBrk="1" latinLnBrk="0" hangingPunct="1">
              <a:lnSpc>
                <a:spcPct val="90000"/>
              </a:lnSpc>
              <a:spcBef>
                <a:spcPct val="0"/>
              </a:spcBef>
              <a:buNone/>
              <a:defRPr lang="en-US" sz="4400" b="0" i="0" kern="1200" dirty="0">
                <a:solidFill>
                  <a:schemeClr val="tx2"/>
                </a:solidFill>
                <a:effectLst/>
                <a:latin typeface="Source Sans Pro Light" panose="020B0403030403020204" pitchFamily="34" charset="0"/>
                <a:ea typeface="Source Sans Pro Light" panose="020B0403030403020204" pitchFamily="34" charset="0"/>
                <a:cs typeface="+mj-cs"/>
              </a:defRPr>
            </a:lvl1pPr>
          </a:lstStyle>
          <a:p>
            <a:r>
              <a:rPr lang="en-US" dirty="0"/>
              <a:t>Click to edit Master title style</a:t>
            </a:r>
          </a:p>
        </p:txBody>
      </p:sp>
      <p:sp>
        <p:nvSpPr>
          <p:cNvPr id="3" name="Footer Placeholder 2"/>
          <p:cNvSpPr>
            <a:spLocks noGrp="1"/>
          </p:cNvSpPr>
          <p:nvPr>
            <p:ph type="ftr" sz="quarter" idx="10"/>
          </p:nvPr>
        </p:nvSpPr>
        <p:spPr/>
        <p:txBody>
          <a:bodyPr/>
          <a:lstStyle/>
          <a:p>
            <a:r>
              <a:rPr lang="en-US" dirty="0"/>
              <a:t>Presentation Title Here (Insert Menu &gt; Header &amp; Footer &gt; Apply)</a:t>
            </a:r>
          </a:p>
        </p:txBody>
      </p:sp>
      <p:sp>
        <p:nvSpPr>
          <p:cNvPr id="4" name="Slide Number Placeholder 3"/>
          <p:cNvSpPr>
            <a:spLocks noGrp="1"/>
          </p:cNvSpPr>
          <p:nvPr>
            <p:ph type="sldNum" sz="quarter" idx="11"/>
          </p:nvPr>
        </p:nvSpPr>
        <p:spPr/>
        <p:txBody>
          <a:bodyPr/>
          <a:lstStyle/>
          <a:p>
            <a:pPr algn="r"/>
            <a:fld id="{6FE306A7-A228-4E07-8D4E-C1DA2C3F3993}" type="slidenum">
              <a:rPr lang="en-US" smtClean="0"/>
              <a:pPr algn="r"/>
              <a:t>‹#›</a:t>
            </a:fld>
            <a:endParaRPr lang="en-US" dirty="0"/>
          </a:p>
        </p:txBody>
      </p:sp>
    </p:spTree>
    <p:extLst>
      <p:ext uri="{BB962C8B-B14F-4D97-AF65-F5344CB8AC3E}">
        <p14:creationId xmlns:p14="http://schemas.microsoft.com/office/powerpoint/2010/main" val="288783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San Sourc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D15F2CC-1640-2848-8212-9DD0BF6751D0}"/>
              </a:ext>
            </a:extLst>
          </p:cNvPr>
          <p:cNvSpPr/>
          <p:nvPr userDrawn="1"/>
        </p:nvSpPr>
        <p:spPr>
          <a:xfrm>
            <a:off x="0" y="6083300"/>
            <a:ext cx="12192000" cy="7747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dirty="0">
              <a:solidFill>
                <a:schemeClr val="tx1"/>
              </a:solidFill>
            </a:endParaRPr>
          </a:p>
        </p:txBody>
      </p:sp>
      <p:sp>
        <p:nvSpPr>
          <p:cNvPr id="2" name="Title 1"/>
          <p:cNvSpPr>
            <a:spLocks noGrp="1"/>
          </p:cNvSpPr>
          <p:nvPr>
            <p:ph type="title"/>
          </p:nvPr>
        </p:nvSpPr>
        <p:spPr>
          <a:xfrm>
            <a:off x="336549" y="292608"/>
            <a:ext cx="11513969" cy="874319"/>
          </a:xfrm>
        </p:spPr>
        <p:txBody>
          <a:bodyPr/>
          <a:lstStyle/>
          <a:p>
            <a:r>
              <a:rPr lang="en-US" dirty="0"/>
              <a:t>Click to edit Master title style</a:t>
            </a:r>
          </a:p>
        </p:txBody>
      </p:sp>
      <p:sp>
        <p:nvSpPr>
          <p:cNvPr id="5" name="Footer Placeholder 4"/>
          <p:cNvSpPr>
            <a:spLocks noGrp="1"/>
          </p:cNvSpPr>
          <p:nvPr>
            <p:ph type="ftr" sz="quarter" idx="11"/>
          </p:nvPr>
        </p:nvSpPr>
        <p:spPr/>
        <p:txBody>
          <a:bodyPr/>
          <a:lstStyle>
            <a:lvl1pPr>
              <a:defRPr>
                <a:solidFill>
                  <a:schemeClr val="bg1">
                    <a:lumMod val="95000"/>
                  </a:schemeClr>
                </a:solidFill>
              </a:defRPr>
            </a:lvl1pPr>
          </a:lstStyle>
          <a:p>
            <a:r>
              <a:rPr lang="en-US" dirty="0"/>
              <a:t>Presentation Title Here)</a:t>
            </a:r>
          </a:p>
        </p:txBody>
      </p:sp>
      <p:sp>
        <p:nvSpPr>
          <p:cNvPr id="6" name="Slide Number Placeholder 5"/>
          <p:cNvSpPr>
            <a:spLocks noGrp="1"/>
          </p:cNvSpPr>
          <p:nvPr>
            <p:ph type="sldNum" sz="quarter" idx="12"/>
          </p:nvPr>
        </p:nvSpPr>
        <p:spPr/>
        <p:txBody>
          <a:bodyPr vert="horz" lIns="0" tIns="0" rIns="0" bIns="0" rtlCol="0" anchor="ctr"/>
          <a:lstStyle>
            <a:lvl1pPr algn="r">
              <a:defRPr lang="en-US" smtClean="0">
                <a:solidFill>
                  <a:schemeClr val="bg1">
                    <a:lumMod val="95000"/>
                  </a:schemeClr>
                </a:solidFill>
              </a:defRPr>
            </a:lvl1pPr>
          </a:lstStyle>
          <a:p>
            <a:fld id="{6FE306A7-A228-4E07-8D4E-C1DA2C3F3993}" type="slidenum">
              <a:rPr lang="en-US" smtClean="0"/>
              <a:pPr/>
              <a:t>‹#›</a:t>
            </a:fld>
            <a:endParaRPr lang="en-US" dirty="0"/>
          </a:p>
        </p:txBody>
      </p:sp>
      <p:pic>
        <p:nvPicPr>
          <p:cNvPr id="9" name="Picture 8">
            <a:extLst>
              <a:ext uri="{FF2B5EF4-FFF2-40B4-BE49-F238E27FC236}">
                <a16:creationId xmlns:a16="http://schemas.microsoft.com/office/drawing/2014/main" id="{3790FDFB-7D2E-644F-B491-95271551CAF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5797712"/>
            <a:ext cx="2018812" cy="1345875"/>
          </a:xfrm>
          <a:prstGeom prst="rect">
            <a:avLst/>
          </a:prstGeom>
        </p:spPr>
      </p:pic>
      <p:sp>
        <p:nvSpPr>
          <p:cNvPr id="18" name="Text Placeholder 17">
            <a:extLst>
              <a:ext uri="{FF2B5EF4-FFF2-40B4-BE49-F238E27FC236}">
                <a16:creationId xmlns:a16="http://schemas.microsoft.com/office/drawing/2014/main" id="{CCD2466C-3F5A-1B4C-8431-3F2E7EAEEB2B}"/>
              </a:ext>
            </a:extLst>
          </p:cNvPr>
          <p:cNvSpPr>
            <a:spLocks noGrp="1"/>
          </p:cNvSpPr>
          <p:nvPr>
            <p:ph type="body" sz="quarter" idx="13"/>
          </p:nvPr>
        </p:nvSpPr>
        <p:spPr>
          <a:xfrm>
            <a:off x="336548" y="1452515"/>
            <a:ext cx="11513969" cy="2514600"/>
          </a:xfrm>
        </p:spPr>
        <p:txBody>
          <a:bodyPr/>
          <a:lstStyle>
            <a:lvl3pPr marL="329184">
              <a:defRPr/>
            </a:lvl3pPr>
          </a:lstStyle>
          <a:p>
            <a:pPr lvl="0"/>
            <a:r>
              <a:rPr lang="en-US" dirty="0"/>
              <a:t>Click to edit Master text styles</a:t>
            </a:r>
          </a:p>
          <a:p>
            <a:pPr lvl="1"/>
            <a:r>
              <a:rPr lang="en-US" dirty="0"/>
              <a:t>Second level</a:t>
            </a:r>
          </a:p>
          <a:p>
            <a:pPr lvl="2"/>
            <a:r>
              <a:rPr lang="en-US" dirty="0"/>
              <a:t>Third level</a:t>
            </a:r>
          </a:p>
        </p:txBody>
      </p:sp>
      <p:grpSp>
        <p:nvGrpSpPr>
          <p:cNvPr id="11" name="Group 10">
            <a:extLst>
              <a:ext uri="{FF2B5EF4-FFF2-40B4-BE49-F238E27FC236}">
                <a16:creationId xmlns:a16="http://schemas.microsoft.com/office/drawing/2014/main" id="{F9884F3F-33DE-724D-8787-C31694BB9250}"/>
              </a:ext>
            </a:extLst>
          </p:cNvPr>
          <p:cNvGrpSpPr/>
          <p:nvPr userDrawn="1"/>
        </p:nvGrpSpPr>
        <p:grpSpPr>
          <a:xfrm>
            <a:off x="1778000" y="6536530"/>
            <a:ext cx="6866792" cy="0"/>
            <a:chOff x="-1316892" y="6502400"/>
            <a:chExt cx="6866792" cy="0"/>
          </a:xfrm>
        </p:grpSpPr>
        <p:cxnSp>
          <p:nvCxnSpPr>
            <p:cNvPr id="12" name="Straight Connector 11">
              <a:extLst>
                <a:ext uri="{FF2B5EF4-FFF2-40B4-BE49-F238E27FC236}">
                  <a16:creationId xmlns:a16="http://schemas.microsoft.com/office/drawing/2014/main" id="{D4091B50-FF1B-864E-93D8-2841F3CE41C3}"/>
                </a:ext>
              </a:extLst>
            </p:cNvPr>
            <p:cNvCxnSpPr>
              <a:cxnSpLocks/>
            </p:cNvCxnSpPr>
            <p:nvPr userDrawn="1"/>
          </p:nvCxnSpPr>
          <p:spPr>
            <a:xfrm>
              <a:off x="4292600" y="6502400"/>
              <a:ext cx="1257300" cy="0"/>
            </a:xfrm>
            <a:prstGeom prst="line">
              <a:avLst/>
            </a:prstGeom>
            <a:ln w="9525">
              <a:solidFill>
                <a:schemeClr val="bg2"/>
              </a:solidFill>
              <a:prstDash val="lg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F4740F0-6BD0-FD43-A059-29465832449B}"/>
                </a:ext>
              </a:extLst>
            </p:cNvPr>
            <p:cNvCxnSpPr>
              <a:cxnSpLocks/>
            </p:cNvCxnSpPr>
            <p:nvPr userDrawn="1"/>
          </p:nvCxnSpPr>
          <p:spPr>
            <a:xfrm>
              <a:off x="-1316892" y="6502400"/>
              <a:ext cx="5609492" cy="0"/>
            </a:xfrm>
            <a:prstGeom prst="line">
              <a:avLst/>
            </a:prstGeom>
            <a:ln w="9525">
              <a:solidFill>
                <a:schemeClr val="bg2"/>
              </a:solidFill>
              <a:prstDash val="soli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63736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bottom Im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D15F2CC-1640-2848-8212-9DD0BF6751D0}"/>
              </a:ext>
            </a:extLst>
          </p:cNvPr>
          <p:cNvSpPr/>
          <p:nvPr userDrawn="1"/>
        </p:nvSpPr>
        <p:spPr>
          <a:xfrm>
            <a:off x="0" y="6083300"/>
            <a:ext cx="12192000" cy="7747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dirty="0">
              <a:solidFill>
                <a:schemeClr val="tx1"/>
              </a:solidFill>
            </a:endParaRPr>
          </a:p>
        </p:txBody>
      </p:sp>
      <p:sp>
        <p:nvSpPr>
          <p:cNvPr id="2" name="Title 1"/>
          <p:cNvSpPr>
            <a:spLocks noGrp="1"/>
          </p:cNvSpPr>
          <p:nvPr>
            <p:ph type="title"/>
          </p:nvPr>
        </p:nvSpPr>
        <p:spPr>
          <a:xfrm>
            <a:off x="336549" y="292608"/>
            <a:ext cx="11513969" cy="874319"/>
          </a:xfrm>
        </p:spPr>
        <p:txBody>
          <a:bodyPr/>
          <a:lstStyle/>
          <a:p>
            <a:r>
              <a:rPr lang="en-US" dirty="0"/>
              <a:t>Click to edit Master title style</a:t>
            </a:r>
          </a:p>
        </p:txBody>
      </p:sp>
      <p:sp>
        <p:nvSpPr>
          <p:cNvPr id="5" name="Footer Placeholder 4"/>
          <p:cNvSpPr>
            <a:spLocks noGrp="1"/>
          </p:cNvSpPr>
          <p:nvPr>
            <p:ph type="ftr" sz="quarter" idx="11"/>
          </p:nvPr>
        </p:nvSpPr>
        <p:spPr/>
        <p:txBody>
          <a:bodyPr/>
          <a:lstStyle>
            <a:lvl1pPr>
              <a:defRPr>
                <a:solidFill>
                  <a:schemeClr val="bg1">
                    <a:lumMod val="95000"/>
                  </a:schemeClr>
                </a:solidFill>
              </a:defRPr>
            </a:lvl1pPr>
          </a:lstStyle>
          <a:p>
            <a:r>
              <a:rPr lang="en-US" dirty="0"/>
              <a:t>Presentation Title Here)</a:t>
            </a:r>
          </a:p>
        </p:txBody>
      </p:sp>
      <p:sp>
        <p:nvSpPr>
          <p:cNvPr id="6" name="Slide Number Placeholder 5"/>
          <p:cNvSpPr>
            <a:spLocks noGrp="1"/>
          </p:cNvSpPr>
          <p:nvPr>
            <p:ph type="sldNum" sz="quarter" idx="12"/>
          </p:nvPr>
        </p:nvSpPr>
        <p:spPr/>
        <p:txBody>
          <a:bodyPr vert="horz" lIns="0" tIns="0" rIns="0" bIns="0" rtlCol="0" anchor="ctr"/>
          <a:lstStyle>
            <a:lvl1pPr algn="r">
              <a:defRPr lang="en-US" smtClean="0">
                <a:solidFill>
                  <a:schemeClr val="bg1">
                    <a:lumMod val="95000"/>
                  </a:schemeClr>
                </a:solidFill>
              </a:defRPr>
            </a:lvl1pPr>
          </a:lstStyle>
          <a:p>
            <a:fld id="{6FE306A7-A228-4E07-8D4E-C1DA2C3F3993}" type="slidenum">
              <a:rPr lang="en-US" smtClean="0"/>
              <a:pPr/>
              <a:t>‹#›</a:t>
            </a:fld>
            <a:endParaRPr lang="en-US" dirty="0"/>
          </a:p>
        </p:txBody>
      </p:sp>
      <p:pic>
        <p:nvPicPr>
          <p:cNvPr id="9" name="Picture 8">
            <a:extLst>
              <a:ext uri="{FF2B5EF4-FFF2-40B4-BE49-F238E27FC236}">
                <a16:creationId xmlns:a16="http://schemas.microsoft.com/office/drawing/2014/main" id="{3790FDFB-7D2E-644F-B491-95271551CAF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5797712"/>
            <a:ext cx="2018812" cy="1345875"/>
          </a:xfrm>
          <a:prstGeom prst="rect">
            <a:avLst/>
          </a:prstGeom>
        </p:spPr>
      </p:pic>
      <p:sp>
        <p:nvSpPr>
          <p:cNvPr id="18" name="Text Placeholder 17">
            <a:extLst>
              <a:ext uri="{FF2B5EF4-FFF2-40B4-BE49-F238E27FC236}">
                <a16:creationId xmlns:a16="http://schemas.microsoft.com/office/drawing/2014/main" id="{CCD2466C-3F5A-1B4C-8431-3F2E7EAEEB2B}"/>
              </a:ext>
            </a:extLst>
          </p:cNvPr>
          <p:cNvSpPr>
            <a:spLocks noGrp="1"/>
          </p:cNvSpPr>
          <p:nvPr>
            <p:ph type="body" sz="quarter" idx="13"/>
          </p:nvPr>
        </p:nvSpPr>
        <p:spPr>
          <a:xfrm>
            <a:off x="344659" y="1254206"/>
            <a:ext cx="11513969" cy="2514600"/>
          </a:xfrm>
        </p:spPr>
        <p:txBody>
          <a:bodyPr/>
          <a:lstStyle>
            <a:lvl3pPr marL="329184">
              <a:defRPr/>
            </a:lvl3pPr>
          </a:lstStyle>
          <a:p>
            <a:pPr lvl="0"/>
            <a:r>
              <a:rPr lang="en-US" dirty="0"/>
              <a:t>Click to edit Master text styles</a:t>
            </a:r>
          </a:p>
          <a:p>
            <a:pPr lvl="1"/>
            <a:r>
              <a:rPr lang="en-US" dirty="0"/>
              <a:t>Second level</a:t>
            </a:r>
          </a:p>
          <a:p>
            <a:pPr lvl="2"/>
            <a:r>
              <a:rPr lang="en-US" dirty="0"/>
              <a:t>Third level</a:t>
            </a:r>
          </a:p>
        </p:txBody>
      </p:sp>
      <p:pic>
        <p:nvPicPr>
          <p:cNvPr id="7" name="Picture 6" descr="A large brick building&#10;&#10;Description automatically generated">
            <a:extLst>
              <a:ext uri="{FF2B5EF4-FFF2-40B4-BE49-F238E27FC236}">
                <a16:creationId xmlns:a16="http://schemas.microsoft.com/office/drawing/2014/main" id="{AA6BC9BF-32E6-7645-B52D-4820086ED24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8005" b="50000"/>
          <a:stretch/>
        </p:blipFill>
        <p:spPr>
          <a:xfrm>
            <a:off x="0" y="4254500"/>
            <a:ext cx="12192000" cy="1828800"/>
          </a:xfrm>
          <a:prstGeom prst="rect">
            <a:avLst/>
          </a:prstGeom>
        </p:spPr>
      </p:pic>
      <p:grpSp>
        <p:nvGrpSpPr>
          <p:cNvPr id="12" name="Group 11">
            <a:extLst>
              <a:ext uri="{FF2B5EF4-FFF2-40B4-BE49-F238E27FC236}">
                <a16:creationId xmlns:a16="http://schemas.microsoft.com/office/drawing/2014/main" id="{BAC934DB-6A73-9D45-90E9-27EBB7603B3D}"/>
              </a:ext>
            </a:extLst>
          </p:cNvPr>
          <p:cNvGrpSpPr/>
          <p:nvPr userDrawn="1"/>
        </p:nvGrpSpPr>
        <p:grpSpPr>
          <a:xfrm>
            <a:off x="1778000" y="6536530"/>
            <a:ext cx="6866792" cy="0"/>
            <a:chOff x="-1316892" y="6502400"/>
            <a:chExt cx="6866792" cy="0"/>
          </a:xfrm>
        </p:grpSpPr>
        <p:cxnSp>
          <p:nvCxnSpPr>
            <p:cNvPr id="13" name="Straight Connector 12">
              <a:extLst>
                <a:ext uri="{FF2B5EF4-FFF2-40B4-BE49-F238E27FC236}">
                  <a16:creationId xmlns:a16="http://schemas.microsoft.com/office/drawing/2014/main" id="{6D52AF4B-CF2F-A14D-B292-99D84EA6ADD2}"/>
                </a:ext>
              </a:extLst>
            </p:cNvPr>
            <p:cNvCxnSpPr>
              <a:cxnSpLocks/>
            </p:cNvCxnSpPr>
            <p:nvPr userDrawn="1"/>
          </p:nvCxnSpPr>
          <p:spPr>
            <a:xfrm>
              <a:off x="4292600" y="6502400"/>
              <a:ext cx="1257300" cy="0"/>
            </a:xfrm>
            <a:prstGeom prst="line">
              <a:avLst/>
            </a:prstGeom>
            <a:ln w="9525">
              <a:solidFill>
                <a:schemeClr val="bg2"/>
              </a:solidFill>
              <a:prstDash val="lg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1F170B0-637A-354D-B7D6-547F5E699EA3}"/>
                </a:ext>
              </a:extLst>
            </p:cNvPr>
            <p:cNvCxnSpPr>
              <a:cxnSpLocks/>
            </p:cNvCxnSpPr>
            <p:nvPr userDrawn="1"/>
          </p:nvCxnSpPr>
          <p:spPr>
            <a:xfrm>
              <a:off x="-1316892" y="6502400"/>
              <a:ext cx="5609492" cy="0"/>
            </a:xfrm>
            <a:prstGeom prst="line">
              <a:avLst/>
            </a:prstGeom>
            <a:ln w="9525">
              <a:solidFill>
                <a:schemeClr val="bg2"/>
              </a:solidFill>
              <a:prstDash val="soli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97058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Bullet">
    <p:spTree>
      <p:nvGrpSpPr>
        <p:cNvPr id="1" name=""/>
        <p:cNvGrpSpPr/>
        <p:nvPr/>
      </p:nvGrpSpPr>
      <p:grpSpPr>
        <a:xfrm>
          <a:off x="0" y="0"/>
          <a:ext cx="0" cy="0"/>
          <a:chOff x="0" y="0"/>
          <a:chExt cx="0" cy="0"/>
        </a:xfrm>
      </p:grpSpPr>
      <p:sp>
        <p:nvSpPr>
          <p:cNvPr id="2" name="Title 1"/>
          <p:cNvSpPr>
            <a:spLocks noGrp="1"/>
          </p:cNvSpPr>
          <p:nvPr>
            <p:ph type="title"/>
          </p:nvPr>
        </p:nvSpPr>
        <p:spPr>
          <a:xfrm>
            <a:off x="336549" y="292608"/>
            <a:ext cx="11513969" cy="874319"/>
          </a:xfrm>
        </p:spPr>
        <p:txBody>
          <a:bodyPr/>
          <a:lstStyle/>
          <a:p>
            <a:r>
              <a:rPr lang="en-US" dirty="0"/>
              <a:t>Click to edit Master title style</a:t>
            </a:r>
          </a:p>
        </p:txBody>
      </p:sp>
      <p:sp>
        <p:nvSpPr>
          <p:cNvPr id="3" name="Content Placeholder 2"/>
          <p:cNvSpPr>
            <a:spLocks noGrp="1"/>
          </p:cNvSpPr>
          <p:nvPr>
            <p:ph idx="1" hasCustomPrompt="1"/>
          </p:nvPr>
        </p:nvSpPr>
        <p:spPr>
          <a:xfrm>
            <a:off x="336552" y="1452515"/>
            <a:ext cx="11522076" cy="656205"/>
          </a:xfrm>
          <a:prstGeom prst="rect">
            <a:avLst/>
          </a:prstGeom>
        </p:spPr>
        <p:txBody>
          <a:bodyPr/>
          <a:lstStyle>
            <a:lvl1pPr marL="342900" indent="-342900">
              <a:buFont typeface="Wingdings" pitchFamily="2" charset="2"/>
              <a:buChar char="§"/>
              <a:defRPr lang="en-US" sz="2200" kern="1200" dirty="0" smtClean="0">
                <a:solidFill>
                  <a:schemeClr val="tx1"/>
                </a:solidFill>
                <a:latin typeface="+mn-lt"/>
                <a:ea typeface="+mn-ea"/>
                <a:cs typeface="+mn-cs"/>
              </a:defRPr>
            </a:lvl1pPr>
            <a:lvl2pPr marL="173736" indent="-173736">
              <a:spcBef>
                <a:spcPts val="600"/>
              </a:spcBef>
              <a:buClr>
                <a:schemeClr val="bg2"/>
              </a:buClr>
              <a:defRPr sz="1800">
                <a:solidFill>
                  <a:schemeClr val="tx1"/>
                </a:solidFill>
              </a:defRPr>
            </a:lvl2pPr>
            <a:lvl3pPr>
              <a:spcBef>
                <a:spcPts val="600"/>
              </a:spcBef>
              <a:defRPr/>
            </a:lvl3pPr>
          </a:lstStyle>
          <a:p>
            <a:pPr lvl="1"/>
            <a:r>
              <a:rPr lang="en-US" dirty="0"/>
              <a:t>Bullet</a:t>
            </a:r>
          </a:p>
        </p:txBody>
      </p:sp>
      <p:sp>
        <p:nvSpPr>
          <p:cNvPr id="7" name="Rectangle 6">
            <a:extLst>
              <a:ext uri="{FF2B5EF4-FFF2-40B4-BE49-F238E27FC236}">
                <a16:creationId xmlns:a16="http://schemas.microsoft.com/office/drawing/2014/main" id="{79741CC5-F945-1A46-8CD2-48F51FB45796}"/>
              </a:ext>
            </a:extLst>
          </p:cNvPr>
          <p:cNvSpPr/>
          <p:nvPr userDrawn="1"/>
        </p:nvSpPr>
        <p:spPr>
          <a:xfrm>
            <a:off x="0" y="6083300"/>
            <a:ext cx="12192000" cy="7747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dirty="0">
              <a:solidFill>
                <a:schemeClr val="tx1"/>
              </a:solidFill>
            </a:endParaRPr>
          </a:p>
        </p:txBody>
      </p:sp>
      <p:sp>
        <p:nvSpPr>
          <p:cNvPr id="8" name="Footer Placeholder 4">
            <a:extLst>
              <a:ext uri="{FF2B5EF4-FFF2-40B4-BE49-F238E27FC236}">
                <a16:creationId xmlns:a16="http://schemas.microsoft.com/office/drawing/2014/main" id="{DD91C636-8DB9-5B4D-9312-38AC0B8DA97D}"/>
              </a:ext>
            </a:extLst>
          </p:cNvPr>
          <p:cNvSpPr>
            <a:spLocks noGrp="1"/>
          </p:cNvSpPr>
          <p:nvPr>
            <p:ph type="ftr" sz="quarter" idx="11"/>
          </p:nvPr>
        </p:nvSpPr>
        <p:spPr>
          <a:xfrm>
            <a:off x="6924676" y="6353968"/>
            <a:ext cx="4535916" cy="365125"/>
          </a:xfrm>
        </p:spPr>
        <p:txBody>
          <a:bodyPr/>
          <a:lstStyle>
            <a:lvl1pPr>
              <a:defRPr>
                <a:solidFill>
                  <a:schemeClr val="bg1">
                    <a:lumMod val="95000"/>
                  </a:schemeClr>
                </a:solidFill>
              </a:defRPr>
            </a:lvl1pPr>
          </a:lstStyle>
          <a:p>
            <a:r>
              <a:rPr lang="en-US" dirty="0"/>
              <a:t>Presentation Title Here)</a:t>
            </a:r>
          </a:p>
        </p:txBody>
      </p:sp>
      <p:sp>
        <p:nvSpPr>
          <p:cNvPr id="9" name="Slide Number Placeholder 5">
            <a:extLst>
              <a:ext uri="{FF2B5EF4-FFF2-40B4-BE49-F238E27FC236}">
                <a16:creationId xmlns:a16="http://schemas.microsoft.com/office/drawing/2014/main" id="{4DF5F704-AD44-C04D-9116-BE002E5E0499}"/>
              </a:ext>
            </a:extLst>
          </p:cNvPr>
          <p:cNvSpPr>
            <a:spLocks noGrp="1"/>
          </p:cNvSpPr>
          <p:nvPr>
            <p:ph type="sldNum" sz="quarter" idx="12"/>
          </p:nvPr>
        </p:nvSpPr>
        <p:spPr>
          <a:xfrm>
            <a:off x="11460592" y="6353968"/>
            <a:ext cx="398036" cy="365125"/>
          </a:xfrm>
        </p:spPr>
        <p:txBody>
          <a:bodyPr vert="horz" lIns="0" tIns="0" rIns="0" bIns="0" rtlCol="0" anchor="ctr"/>
          <a:lstStyle>
            <a:lvl1pPr algn="r">
              <a:defRPr lang="en-US" smtClean="0">
                <a:solidFill>
                  <a:schemeClr val="bg1">
                    <a:lumMod val="95000"/>
                  </a:schemeClr>
                </a:solidFill>
              </a:defRPr>
            </a:lvl1pPr>
          </a:lstStyle>
          <a:p>
            <a:fld id="{6FE306A7-A228-4E07-8D4E-C1DA2C3F3993}" type="slidenum">
              <a:rPr lang="en-US" smtClean="0"/>
              <a:pPr/>
              <a:t>‹#›</a:t>
            </a:fld>
            <a:endParaRPr lang="en-US" dirty="0"/>
          </a:p>
        </p:txBody>
      </p:sp>
      <p:pic>
        <p:nvPicPr>
          <p:cNvPr id="10" name="Picture 9">
            <a:extLst>
              <a:ext uri="{FF2B5EF4-FFF2-40B4-BE49-F238E27FC236}">
                <a16:creationId xmlns:a16="http://schemas.microsoft.com/office/drawing/2014/main" id="{B1E805C3-C59E-2144-94EE-0B67DEA4980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5797712"/>
            <a:ext cx="2018812" cy="1345875"/>
          </a:xfrm>
          <a:prstGeom prst="rect">
            <a:avLst/>
          </a:prstGeom>
        </p:spPr>
      </p:pic>
      <p:grpSp>
        <p:nvGrpSpPr>
          <p:cNvPr id="14" name="Group 13">
            <a:extLst>
              <a:ext uri="{FF2B5EF4-FFF2-40B4-BE49-F238E27FC236}">
                <a16:creationId xmlns:a16="http://schemas.microsoft.com/office/drawing/2014/main" id="{0C6E230A-08F9-DB42-8BE1-27A80CCF9840}"/>
              </a:ext>
            </a:extLst>
          </p:cNvPr>
          <p:cNvGrpSpPr/>
          <p:nvPr userDrawn="1"/>
        </p:nvGrpSpPr>
        <p:grpSpPr>
          <a:xfrm>
            <a:off x="1778000" y="6536530"/>
            <a:ext cx="6866792" cy="0"/>
            <a:chOff x="-1316892" y="6502400"/>
            <a:chExt cx="6866792" cy="0"/>
          </a:xfrm>
        </p:grpSpPr>
        <p:cxnSp>
          <p:nvCxnSpPr>
            <p:cNvPr id="15" name="Straight Connector 14">
              <a:extLst>
                <a:ext uri="{FF2B5EF4-FFF2-40B4-BE49-F238E27FC236}">
                  <a16:creationId xmlns:a16="http://schemas.microsoft.com/office/drawing/2014/main" id="{F802F8E3-83DF-3A4A-BD3B-7E17033D2F28}"/>
                </a:ext>
              </a:extLst>
            </p:cNvPr>
            <p:cNvCxnSpPr>
              <a:cxnSpLocks/>
            </p:cNvCxnSpPr>
            <p:nvPr userDrawn="1"/>
          </p:nvCxnSpPr>
          <p:spPr>
            <a:xfrm>
              <a:off x="4292600" y="6502400"/>
              <a:ext cx="1257300" cy="0"/>
            </a:xfrm>
            <a:prstGeom prst="line">
              <a:avLst/>
            </a:prstGeom>
            <a:ln w="9525">
              <a:solidFill>
                <a:schemeClr val="bg2"/>
              </a:solidFill>
              <a:prstDash val="lg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5E5C43F-9E59-E746-B18B-B85F3362C8CC}"/>
                </a:ext>
              </a:extLst>
            </p:cNvPr>
            <p:cNvCxnSpPr>
              <a:cxnSpLocks/>
            </p:cNvCxnSpPr>
            <p:nvPr userDrawn="1"/>
          </p:nvCxnSpPr>
          <p:spPr>
            <a:xfrm>
              <a:off x="-1316892" y="6502400"/>
              <a:ext cx="5609492" cy="0"/>
            </a:xfrm>
            <a:prstGeom prst="line">
              <a:avLst/>
            </a:prstGeom>
            <a:ln w="9525">
              <a:solidFill>
                <a:schemeClr val="bg2"/>
              </a:solidFill>
              <a:prstDash val="soli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72676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Two Column">
    <p:spTree>
      <p:nvGrpSpPr>
        <p:cNvPr id="1" name=""/>
        <p:cNvGrpSpPr/>
        <p:nvPr/>
      </p:nvGrpSpPr>
      <p:grpSpPr>
        <a:xfrm>
          <a:off x="0" y="0"/>
          <a:ext cx="0" cy="0"/>
          <a:chOff x="0" y="0"/>
          <a:chExt cx="0" cy="0"/>
        </a:xfrm>
      </p:grpSpPr>
      <p:sp>
        <p:nvSpPr>
          <p:cNvPr id="2" name="Title 1"/>
          <p:cNvSpPr>
            <a:spLocks noGrp="1"/>
          </p:cNvSpPr>
          <p:nvPr>
            <p:ph type="title"/>
          </p:nvPr>
        </p:nvSpPr>
        <p:spPr>
          <a:xfrm>
            <a:off x="336549" y="292608"/>
            <a:ext cx="11513969" cy="874319"/>
          </a:xfrm>
        </p:spPr>
        <p:txBody>
          <a:bodyPr/>
          <a:lstStyle/>
          <a:p>
            <a:r>
              <a:rPr lang="en-US" dirty="0"/>
              <a:t>Click to edit Master title style</a:t>
            </a:r>
          </a:p>
        </p:txBody>
      </p:sp>
      <p:sp>
        <p:nvSpPr>
          <p:cNvPr id="8" name="Text Placeholder 3">
            <a:extLst>
              <a:ext uri="{FF2B5EF4-FFF2-40B4-BE49-F238E27FC236}">
                <a16:creationId xmlns:a16="http://schemas.microsoft.com/office/drawing/2014/main" id="{F409EC90-7A58-5F47-8200-67E9DD5AF8E0}"/>
              </a:ext>
            </a:extLst>
          </p:cNvPr>
          <p:cNvSpPr>
            <a:spLocks noGrp="1"/>
          </p:cNvSpPr>
          <p:nvPr>
            <p:ph idx="1"/>
          </p:nvPr>
        </p:nvSpPr>
        <p:spPr>
          <a:xfrm>
            <a:off x="336549" y="1253331"/>
            <a:ext cx="5581651" cy="3966369"/>
          </a:xfrm>
          <a:prstGeom prst="rect">
            <a:avLst/>
          </a:prstGeom>
        </p:spPr>
        <p:txBody>
          <a:bodyPr vert="horz" lIns="0" tIns="0" rIns="0" bIns="0" rtlCol="0">
            <a:noAutofit/>
          </a:bodyPr>
          <a:lstStyle/>
          <a:p>
            <a:pPr lvl="0"/>
            <a:r>
              <a:rPr lang="en-US" dirty="0"/>
              <a:t>Click to edit Master text styles</a:t>
            </a:r>
          </a:p>
          <a:p>
            <a:pPr lvl="1"/>
            <a:r>
              <a:rPr lang="en-US" dirty="0"/>
              <a:t>Second level</a:t>
            </a:r>
          </a:p>
        </p:txBody>
      </p:sp>
      <p:sp>
        <p:nvSpPr>
          <p:cNvPr id="10" name="Rectangle 9">
            <a:extLst>
              <a:ext uri="{FF2B5EF4-FFF2-40B4-BE49-F238E27FC236}">
                <a16:creationId xmlns:a16="http://schemas.microsoft.com/office/drawing/2014/main" id="{75116654-E6BD-A640-838E-53FCCAB759EA}"/>
              </a:ext>
            </a:extLst>
          </p:cNvPr>
          <p:cNvSpPr/>
          <p:nvPr userDrawn="1"/>
        </p:nvSpPr>
        <p:spPr>
          <a:xfrm>
            <a:off x="0" y="6083300"/>
            <a:ext cx="12192000" cy="7747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dirty="0">
              <a:solidFill>
                <a:schemeClr val="tx1"/>
              </a:solidFill>
            </a:endParaRPr>
          </a:p>
        </p:txBody>
      </p:sp>
      <p:sp>
        <p:nvSpPr>
          <p:cNvPr id="12" name="Slide Number Placeholder 5">
            <a:extLst>
              <a:ext uri="{FF2B5EF4-FFF2-40B4-BE49-F238E27FC236}">
                <a16:creationId xmlns:a16="http://schemas.microsoft.com/office/drawing/2014/main" id="{A1CDA76D-C4CA-8D4A-AC10-59FCCE9FFBC1}"/>
              </a:ext>
            </a:extLst>
          </p:cNvPr>
          <p:cNvSpPr>
            <a:spLocks noGrp="1"/>
          </p:cNvSpPr>
          <p:nvPr>
            <p:ph type="sldNum" sz="quarter" idx="12"/>
          </p:nvPr>
        </p:nvSpPr>
        <p:spPr>
          <a:xfrm>
            <a:off x="11460592" y="6353968"/>
            <a:ext cx="398036" cy="365125"/>
          </a:xfrm>
        </p:spPr>
        <p:txBody>
          <a:bodyPr vert="horz" lIns="0" tIns="0" rIns="0" bIns="0" rtlCol="0" anchor="ctr"/>
          <a:lstStyle>
            <a:lvl1pPr algn="r">
              <a:defRPr lang="en-US" smtClean="0">
                <a:solidFill>
                  <a:schemeClr val="bg1">
                    <a:lumMod val="95000"/>
                  </a:schemeClr>
                </a:solidFill>
              </a:defRPr>
            </a:lvl1pPr>
          </a:lstStyle>
          <a:p>
            <a:fld id="{6FE306A7-A228-4E07-8D4E-C1DA2C3F3993}" type="slidenum">
              <a:rPr lang="en-US" smtClean="0"/>
              <a:pPr/>
              <a:t>‹#›</a:t>
            </a:fld>
            <a:endParaRPr lang="en-US" dirty="0"/>
          </a:p>
        </p:txBody>
      </p:sp>
      <p:pic>
        <p:nvPicPr>
          <p:cNvPr id="13" name="Picture 12">
            <a:extLst>
              <a:ext uri="{FF2B5EF4-FFF2-40B4-BE49-F238E27FC236}">
                <a16:creationId xmlns:a16="http://schemas.microsoft.com/office/drawing/2014/main" id="{F4111453-6C11-514A-927A-01AC301464D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5797712"/>
            <a:ext cx="2018812" cy="1345875"/>
          </a:xfrm>
          <a:prstGeom prst="rect">
            <a:avLst/>
          </a:prstGeom>
        </p:spPr>
      </p:pic>
      <p:sp>
        <p:nvSpPr>
          <p:cNvPr id="17" name="Text Placeholder 3">
            <a:extLst>
              <a:ext uri="{FF2B5EF4-FFF2-40B4-BE49-F238E27FC236}">
                <a16:creationId xmlns:a16="http://schemas.microsoft.com/office/drawing/2014/main" id="{BF5079E7-6582-944B-A16F-CC156017D3BD}"/>
              </a:ext>
            </a:extLst>
          </p:cNvPr>
          <p:cNvSpPr>
            <a:spLocks noGrp="1"/>
          </p:cNvSpPr>
          <p:nvPr>
            <p:ph idx="13"/>
          </p:nvPr>
        </p:nvSpPr>
        <p:spPr>
          <a:xfrm>
            <a:off x="6305549" y="1253331"/>
            <a:ext cx="5581651" cy="3966369"/>
          </a:xfrm>
          <a:prstGeom prst="rect">
            <a:avLst/>
          </a:prstGeom>
        </p:spPr>
        <p:txBody>
          <a:bodyPr vert="horz" lIns="0" tIns="0" rIns="0" bIns="0" rtlCol="0">
            <a:noAutofit/>
          </a:bodyPr>
          <a:lstStyle/>
          <a:p>
            <a:pPr lvl="0"/>
            <a:r>
              <a:rPr lang="en-US" dirty="0"/>
              <a:t>Click to edit Master text styles</a:t>
            </a:r>
          </a:p>
          <a:p>
            <a:pPr lvl="1"/>
            <a:r>
              <a:rPr lang="en-US" dirty="0"/>
              <a:t>Second level</a:t>
            </a:r>
          </a:p>
        </p:txBody>
      </p:sp>
      <p:sp>
        <p:nvSpPr>
          <p:cNvPr id="18" name="Footer Placeholder 4">
            <a:extLst>
              <a:ext uri="{FF2B5EF4-FFF2-40B4-BE49-F238E27FC236}">
                <a16:creationId xmlns:a16="http://schemas.microsoft.com/office/drawing/2014/main" id="{0AE23C3E-A778-354C-8EE9-27074045D5D3}"/>
              </a:ext>
            </a:extLst>
          </p:cNvPr>
          <p:cNvSpPr>
            <a:spLocks noGrp="1"/>
          </p:cNvSpPr>
          <p:nvPr>
            <p:ph type="ftr" sz="quarter" idx="11"/>
          </p:nvPr>
        </p:nvSpPr>
        <p:spPr>
          <a:xfrm>
            <a:off x="6924676" y="6353968"/>
            <a:ext cx="4535916" cy="365125"/>
          </a:xfrm>
        </p:spPr>
        <p:txBody>
          <a:bodyPr/>
          <a:lstStyle>
            <a:lvl1pPr>
              <a:defRPr>
                <a:solidFill>
                  <a:schemeClr val="bg1">
                    <a:lumMod val="95000"/>
                  </a:schemeClr>
                </a:solidFill>
              </a:defRPr>
            </a:lvl1pPr>
          </a:lstStyle>
          <a:p>
            <a:r>
              <a:rPr lang="en-US" dirty="0"/>
              <a:t>Presentation Title Here)</a:t>
            </a:r>
          </a:p>
        </p:txBody>
      </p:sp>
      <p:grpSp>
        <p:nvGrpSpPr>
          <p:cNvPr id="19" name="Group 18">
            <a:extLst>
              <a:ext uri="{FF2B5EF4-FFF2-40B4-BE49-F238E27FC236}">
                <a16:creationId xmlns:a16="http://schemas.microsoft.com/office/drawing/2014/main" id="{2441110C-22A8-6F40-AA97-1FFF07EE98D9}"/>
              </a:ext>
            </a:extLst>
          </p:cNvPr>
          <p:cNvGrpSpPr/>
          <p:nvPr userDrawn="1"/>
        </p:nvGrpSpPr>
        <p:grpSpPr>
          <a:xfrm>
            <a:off x="1778000" y="6536530"/>
            <a:ext cx="6866792" cy="0"/>
            <a:chOff x="-1316892" y="6502400"/>
            <a:chExt cx="6866792" cy="0"/>
          </a:xfrm>
        </p:grpSpPr>
        <p:cxnSp>
          <p:nvCxnSpPr>
            <p:cNvPr id="20" name="Straight Connector 19">
              <a:extLst>
                <a:ext uri="{FF2B5EF4-FFF2-40B4-BE49-F238E27FC236}">
                  <a16:creationId xmlns:a16="http://schemas.microsoft.com/office/drawing/2014/main" id="{9FFC0AFC-ED0E-3944-8D3A-E85CA8C2A414}"/>
                </a:ext>
              </a:extLst>
            </p:cNvPr>
            <p:cNvCxnSpPr>
              <a:cxnSpLocks/>
            </p:cNvCxnSpPr>
            <p:nvPr userDrawn="1"/>
          </p:nvCxnSpPr>
          <p:spPr>
            <a:xfrm>
              <a:off x="4292600" y="6502400"/>
              <a:ext cx="1257300" cy="0"/>
            </a:xfrm>
            <a:prstGeom prst="line">
              <a:avLst/>
            </a:prstGeom>
            <a:ln w="9525">
              <a:solidFill>
                <a:schemeClr val="bg2"/>
              </a:solidFill>
              <a:prstDash val="lg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ED8512C-2F10-4246-AF95-07C2E2628D6B}"/>
                </a:ext>
              </a:extLst>
            </p:cNvPr>
            <p:cNvCxnSpPr>
              <a:cxnSpLocks/>
            </p:cNvCxnSpPr>
            <p:nvPr userDrawn="1"/>
          </p:nvCxnSpPr>
          <p:spPr>
            <a:xfrm>
              <a:off x="-1316892" y="6502400"/>
              <a:ext cx="5609492" cy="0"/>
            </a:xfrm>
            <a:prstGeom prst="line">
              <a:avLst/>
            </a:prstGeom>
            <a:ln w="9525">
              <a:solidFill>
                <a:schemeClr val="bg2"/>
              </a:solidFill>
              <a:prstDash val="soli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13055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36549" y="292608"/>
            <a:ext cx="11513969" cy="874319"/>
          </a:xfrm>
        </p:spPr>
        <p:txBody>
          <a:bodyPr/>
          <a:lstStyle/>
          <a:p>
            <a:r>
              <a:rPr lang="en-US" dirty="0"/>
              <a:t>Click to edit Master title style</a:t>
            </a:r>
          </a:p>
        </p:txBody>
      </p:sp>
      <p:sp>
        <p:nvSpPr>
          <p:cNvPr id="6" name="Rectangle 5">
            <a:extLst>
              <a:ext uri="{FF2B5EF4-FFF2-40B4-BE49-F238E27FC236}">
                <a16:creationId xmlns:a16="http://schemas.microsoft.com/office/drawing/2014/main" id="{E2C20982-A3C0-8749-AB45-52292CCC4257}"/>
              </a:ext>
            </a:extLst>
          </p:cNvPr>
          <p:cNvSpPr/>
          <p:nvPr userDrawn="1"/>
        </p:nvSpPr>
        <p:spPr>
          <a:xfrm>
            <a:off x="0" y="6083300"/>
            <a:ext cx="12192000" cy="7747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dirty="0">
              <a:solidFill>
                <a:schemeClr val="tx1"/>
              </a:solidFill>
            </a:endParaRPr>
          </a:p>
        </p:txBody>
      </p:sp>
      <p:sp>
        <p:nvSpPr>
          <p:cNvPr id="8" name="Slide Number Placeholder 5">
            <a:extLst>
              <a:ext uri="{FF2B5EF4-FFF2-40B4-BE49-F238E27FC236}">
                <a16:creationId xmlns:a16="http://schemas.microsoft.com/office/drawing/2014/main" id="{5F5BDB6B-B45D-4247-A2C5-1B3A5013524E}"/>
              </a:ext>
            </a:extLst>
          </p:cNvPr>
          <p:cNvSpPr>
            <a:spLocks noGrp="1"/>
          </p:cNvSpPr>
          <p:nvPr>
            <p:ph type="sldNum" sz="quarter" idx="12"/>
          </p:nvPr>
        </p:nvSpPr>
        <p:spPr>
          <a:xfrm>
            <a:off x="11460592" y="6353968"/>
            <a:ext cx="398036" cy="365125"/>
          </a:xfrm>
        </p:spPr>
        <p:txBody>
          <a:bodyPr vert="horz" lIns="0" tIns="0" rIns="0" bIns="0" rtlCol="0" anchor="ctr"/>
          <a:lstStyle>
            <a:lvl1pPr algn="r">
              <a:defRPr lang="en-US" smtClean="0">
                <a:solidFill>
                  <a:schemeClr val="bg1">
                    <a:lumMod val="95000"/>
                  </a:schemeClr>
                </a:solidFill>
              </a:defRPr>
            </a:lvl1pPr>
          </a:lstStyle>
          <a:p>
            <a:fld id="{6FE306A7-A228-4E07-8D4E-C1DA2C3F3993}" type="slidenum">
              <a:rPr lang="en-US" smtClean="0"/>
              <a:pPr/>
              <a:t>‹#›</a:t>
            </a:fld>
            <a:endParaRPr lang="en-US" dirty="0"/>
          </a:p>
        </p:txBody>
      </p:sp>
      <p:pic>
        <p:nvPicPr>
          <p:cNvPr id="9" name="Picture 8">
            <a:extLst>
              <a:ext uri="{FF2B5EF4-FFF2-40B4-BE49-F238E27FC236}">
                <a16:creationId xmlns:a16="http://schemas.microsoft.com/office/drawing/2014/main" id="{669D3B21-C570-CA49-9135-989C3B29EFF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5797712"/>
            <a:ext cx="2018812" cy="1345875"/>
          </a:xfrm>
          <a:prstGeom prst="rect">
            <a:avLst/>
          </a:prstGeom>
        </p:spPr>
      </p:pic>
      <p:sp>
        <p:nvSpPr>
          <p:cNvPr id="13" name="Footer Placeholder 4">
            <a:extLst>
              <a:ext uri="{FF2B5EF4-FFF2-40B4-BE49-F238E27FC236}">
                <a16:creationId xmlns:a16="http://schemas.microsoft.com/office/drawing/2014/main" id="{CF72AAC5-322D-2E40-AC5A-AB9D7D02507B}"/>
              </a:ext>
            </a:extLst>
          </p:cNvPr>
          <p:cNvSpPr>
            <a:spLocks noGrp="1"/>
          </p:cNvSpPr>
          <p:nvPr>
            <p:ph type="ftr" sz="quarter" idx="11"/>
          </p:nvPr>
        </p:nvSpPr>
        <p:spPr>
          <a:xfrm>
            <a:off x="6924676" y="6353968"/>
            <a:ext cx="4535916" cy="365125"/>
          </a:xfrm>
        </p:spPr>
        <p:txBody>
          <a:bodyPr/>
          <a:lstStyle>
            <a:lvl1pPr>
              <a:defRPr>
                <a:solidFill>
                  <a:schemeClr val="bg1">
                    <a:lumMod val="95000"/>
                  </a:schemeClr>
                </a:solidFill>
              </a:defRPr>
            </a:lvl1pPr>
          </a:lstStyle>
          <a:p>
            <a:r>
              <a:rPr lang="en-US" dirty="0"/>
              <a:t>Presentation Title Here)</a:t>
            </a:r>
          </a:p>
        </p:txBody>
      </p:sp>
      <p:grpSp>
        <p:nvGrpSpPr>
          <p:cNvPr id="14" name="Group 13">
            <a:extLst>
              <a:ext uri="{FF2B5EF4-FFF2-40B4-BE49-F238E27FC236}">
                <a16:creationId xmlns:a16="http://schemas.microsoft.com/office/drawing/2014/main" id="{E82BC04F-48D8-6F4D-81F6-5E1CA4347335}"/>
              </a:ext>
            </a:extLst>
          </p:cNvPr>
          <p:cNvGrpSpPr/>
          <p:nvPr userDrawn="1"/>
        </p:nvGrpSpPr>
        <p:grpSpPr>
          <a:xfrm>
            <a:off x="1778000" y="6536530"/>
            <a:ext cx="6866792" cy="0"/>
            <a:chOff x="-1316892" y="6502400"/>
            <a:chExt cx="6866792" cy="0"/>
          </a:xfrm>
        </p:grpSpPr>
        <p:cxnSp>
          <p:nvCxnSpPr>
            <p:cNvPr id="15" name="Straight Connector 14">
              <a:extLst>
                <a:ext uri="{FF2B5EF4-FFF2-40B4-BE49-F238E27FC236}">
                  <a16:creationId xmlns:a16="http://schemas.microsoft.com/office/drawing/2014/main" id="{441159BF-7D4D-5A48-96E6-631C2B4FC3F9}"/>
                </a:ext>
              </a:extLst>
            </p:cNvPr>
            <p:cNvCxnSpPr>
              <a:cxnSpLocks/>
            </p:cNvCxnSpPr>
            <p:nvPr userDrawn="1"/>
          </p:nvCxnSpPr>
          <p:spPr>
            <a:xfrm>
              <a:off x="4292600" y="6502400"/>
              <a:ext cx="1257300" cy="0"/>
            </a:xfrm>
            <a:prstGeom prst="line">
              <a:avLst/>
            </a:prstGeom>
            <a:ln w="9525">
              <a:solidFill>
                <a:schemeClr val="bg2"/>
              </a:solidFill>
              <a:prstDash val="lg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4F5C6B8-6150-9243-84FE-6FD82DB7264D}"/>
                </a:ext>
              </a:extLst>
            </p:cNvPr>
            <p:cNvCxnSpPr>
              <a:cxnSpLocks/>
            </p:cNvCxnSpPr>
            <p:nvPr userDrawn="1"/>
          </p:nvCxnSpPr>
          <p:spPr>
            <a:xfrm>
              <a:off x="-1316892" y="6502400"/>
              <a:ext cx="5609492" cy="0"/>
            </a:xfrm>
            <a:prstGeom prst="line">
              <a:avLst/>
            </a:prstGeom>
            <a:ln w="9525">
              <a:solidFill>
                <a:schemeClr val="bg2"/>
              </a:solidFill>
              <a:prstDash val="soli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2732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Box">
    <p:spTree>
      <p:nvGrpSpPr>
        <p:cNvPr id="1" name=""/>
        <p:cNvGrpSpPr/>
        <p:nvPr/>
      </p:nvGrpSpPr>
      <p:grpSpPr>
        <a:xfrm>
          <a:off x="0" y="0"/>
          <a:ext cx="0" cy="0"/>
          <a:chOff x="0" y="0"/>
          <a:chExt cx="0" cy="0"/>
        </a:xfrm>
      </p:grpSpPr>
      <p:sp>
        <p:nvSpPr>
          <p:cNvPr id="5" name="Rectangle 4"/>
          <p:cNvSpPr/>
          <p:nvPr userDrawn="1"/>
        </p:nvSpPr>
        <p:spPr>
          <a:xfrm>
            <a:off x="170688" y="162687"/>
            <a:ext cx="11850624" cy="57809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dirty="0">
              <a:solidFill>
                <a:schemeClr val="tx1"/>
              </a:solidFill>
            </a:endParaRPr>
          </a:p>
        </p:txBody>
      </p:sp>
      <p:sp>
        <p:nvSpPr>
          <p:cNvPr id="3" name="Footer Placeholder 2"/>
          <p:cNvSpPr>
            <a:spLocks noGrp="1"/>
          </p:cNvSpPr>
          <p:nvPr>
            <p:ph type="ftr" sz="quarter" idx="10"/>
          </p:nvPr>
        </p:nvSpPr>
        <p:spPr/>
        <p:txBody>
          <a:bodyPr/>
          <a:lstStyle/>
          <a:p>
            <a:r>
              <a:rPr lang="en-US" dirty="0"/>
              <a:t>Presentation Title Here (Insert Menu &gt; Header &amp; Footer &gt; Apply)</a:t>
            </a:r>
          </a:p>
        </p:txBody>
      </p:sp>
      <p:sp>
        <p:nvSpPr>
          <p:cNvPr id="4" name="Slide Number Placeholder 3"/>
          <p:cNvSpPr>
            <a:spLocks noGrp="1"/>
          </p:cNvSpPr>
          <p:nvPr>
            <p:ph type="sldNum" sz="quarter" idx="11"/>
          </p:nvPr>
        </p:nvSpPr>
        <p:spPr/>
        <p:txBody>
          <a:bodyPr/>
          <a:lstStyle/>
          <a:p>
            <a:pPr algn="r"/>
            <a:fld id="{6FE306A7-A228-4E07-8D4E-C1DA2C3F3993}" type="slidenum">
              <a:rPr lang="en-US" smtClean="0"/>
              <a:pPr algn="r"/>
              <a:t>‹#›</a:t>
            </a:fld>
            <a:endParaRPr lang="en-US" dirty="0"/>
          </a:p>
        </p:txBody>
      </p:sp>
      <p:sp>
        <p:nvSpPr>
          <p:cNvPr id="6" name="Text Placeholder 5">
            <a:extLst>
              <a:ext uri="{FF2B5EF4-FFF2-40B4-BE49-F238E27FC236}">
                <a16:creationId xmlns:a16="http://schemas.microsoft.com/office/drawing/2014/main" id="{8E9B5374-BEA0-DF47-BEE7-32CB5C195A92}"/>
              </a:ext>
            </a:extLst>
          </p:cNvPr>
          <p:cNvSpPr>
            <a:spLocks noGrp="1"/>
          </p:cNvSpPr>
          <p:nvPr>
            <p:ph type="body" sz="quarter" idx="12" hasCustomPrompt="1"/>
          </p:nvPr>
        </p:nvSpPr>
        <p:spPr>
          <a:xfrm>
            <a:off x="1081088" y="1411929"/>
            <a:ext cx="10029825" cy="3282430"/>
          </a:xfrm>
          <a:prstGeom prst="rect">
            <a:avLst/>
          </a:prstGeom>
        </p:spPr>
        <p:txBody>
          <a:bodyPr anchor="ctr" anchorCtr="0">
            <a:noAutofit/>
          </a:bodyPr>
          <a:lstStyle>
            <a:lvl1pPr marL="0" indent="0" algn="ctr" defTabSz="914400" rtl="0" eaLnBrk="1" latinLnBrk="0" hangingPunct="1">
              <a:lnSpc>
                <a:spcPct val="110000"/>
              </a:lnSpc>
              <a:spcBef>
                <a:spcPts val="1400"/>
              </a:spcBef>
              <a:buClr>
                <a:srgbClr val="E12726"/>
              </a:buClr>
              <a:buFont typeface="Arial" panose="020B0604020202020204" pitchFamily="34" charset="0"/>
              <a:buNone/>
              <a:defRPr lang="en-US" sz="3600" b="0" i="0" kern="1200" dirty="0">
                <a:solidFill>
                  <a:schemeClr val="bg1"/>
                </a:solidFill>
                <a:latin typeface="Source Sans Pro Light" panose="020B0403030403020204" pitchFamily="34" charset="0"/>
                <a:ea typeface="Source Sans Pro Light" panose="020B0403030403020204" pitchFamily="34" charset="0"/>
                <a:cs typeface="Droid Serif" panose="02020600060500020200" pitchFamily="18" charset="0"/>
              </a:defRPr>
            </a:lvl1pPr>
          </a:lstStyle>
          <a:p>
            <a:pPr lvl="0"/>
            <a:r>
              <a:rPr lang="en-US" dirty="0"/>
              <a:t>Quote Text Here</a:t>
            </a:r>
          </a:p>
        </p:txBody>
      </p:sp>
    </p:spTree>
    <p:extLst>
      <p:ext uri="{BB962C8B-B14F-4D97-AF65-F5344CB8AC3E}">
        <p14:creationId xmlns:p14="http://schemas.microsoft.com/office/powerpoint/2010/main" val="726514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6549" y="288924"/>
            <a:ext cx="11513969" cy="656206"/>
          </a:xfrm>
          <a:prstGeom prst="rect">
            <a:avLst/>
          </a:prstGeom>
        </p:spPr>
        <p:txBody>
          <a:bodyPr vert="horz" lIns="0" tIns="0" rIns="0" bIns="0" rtlCol="0" anchor="t">
            <a:noAutofit/>
          </a:bodyPr>
          <a:lstStyle/>
          <a:p>
            <a:r>
              <a:rPr lang="en-US" dirty="0"/>
              <a:t>Click to edit Master title style</a:t>
            </a:r>
          </a:p>
        </p:txBody>
      </p:sp>
      <p:sp>
        <p:nvSpPr>
          <p:cNvPr id="5" name="Footer Placeholder 4"/>
          <p:cNvSpPr>
            <a:spLocks noGrp="1"/>
          </p:cNvSpPr>
          <p:nvPr>
            <p:ph type="ftr" sz="quarter" idx="3"/>
          </p:nvPr>
        </p:nvSpPr>
        <p:spPr>
          <a:xfrm>
            <a:off x="6924676" y="6353968"/>
            <a:ext cx="4535916" cy="365125"/>
          </a:xfrm>
          <a:prstGeom prst="rect">
            <a:avLst/>
          </a:prstGeom>
        </p:spPr>
        <p:txBody>
          <a:bodyPr vert="horz" lIns="0" tIns="0" rIns="0" bIns="0" rtlCol="0" anchor="ctr"/>
          <a:lstStyle>
            <a:lvl1pPr algn="r">
              <a:defRPr kumimoji="0" lang="en-US" sz="1200" b="0" i="0" u="none" strike="noStrike" kern="1200" cap="none" spc="0" normalizeH="0" baseline="0" dirty="0">
                <a:ln>
                  <a:noFill/>
                </a:ln>
                <a:solidFill>
                  <a:schemeClr val="bg1">
                    <a:lumMod val="50000"/>
                  </a:schemeClr>
                </a:solidFill>
                <a:effectLst/>
                <a:uLnTx/>
                <a:uFillTx/>
                <a:latin typeface="Source Sans Pro" pitchFamily="34" charset="0"/>
                <a:ea typeface="+mn-ea"/>
                <a:cs typeface="+mn-cs"/>
              </a:defRPr>
            </a:lvl1pPr>
          </a:lstStyle>
          <a:p>
            <a:r>
              <a:rPr lang="en-US" dirty="0"/>
              <a:t>Presentation Title Here)</a:t>
            </a:r>
          </a:p>
        </p:txBody>
      </p:sp>
      <p:sp>
        <p:nvSpPr>
          <p:cNvPr id="6" name="Slide Number Placeholder 5"/>
          <p:cNvSpPr>
            <a:spLocks noGrp="1"/>
          </p:cNvSpPr>
          <p:nvPr>
            <p:ph type="sldNum" sz="quarter" idx="4"/>
          </p:nvPr>
        </p:nvSpPr>
        <p:spPr>
          <a:xfrm>
            <a:off x="11460592" y="6353968"/>
            <a:ext cx="398036" cy="365125"/>
          </a:xfrm>
          <a:prstGeom prst="rect">
            <a:avLst/>
          </a:prstGeom>
        </p:spPr>
        <p:txBody>
          <a:bodyPr vert="horz" lIns="0" tIns="0" rIns="0" bIns="0" rtlCol="0" anchor="ctr"/>
          <a:lstStyle>
            <a:lvl1pPr algn="ctr">
              <a:defRPr kumimoji="0" lang="en-US" sz="1200" b="1" i="0" u="none" strike="noStrike" kern="1200" cap="none" spc="0" normalizeH="0" baseline="0" smtClean="0">
                <a:ln>
                  <a:noFill/>
                </a:ln>
                <a:solidFill>
                  <a:schemeClr val="tx2"/>
                </a:solidFill>
                <a:effectLst/>
                <a:uLnTx/>
                <a:uFillTx/>
                <a:latin typeface="Source Sans Pro" pitchFamily="34" charset="0"/>
                <a:ea typeface="+mn-ea"/>
                <a:cs typeface="+mn-cs"/>
              </a:defRPr>
            </a:lvl1pPr>
          </a:lstStyle>
          <a:p>
            <a:pPr algn="r"/>
            <a:fld id="{6FE306A7-A228-4E07-8D4E-C1DA2C3F3993}" type="slidenum">
              <a:rPr lang="en-US" smtClean="0"/>
              <a:pPr algn="r"/>
              <a:t>‹#›</a:t>
            </a:fld>
            <a:endParaRPr lang="en-US" dirty="0"/>
          </a:p>
        </p:txBody>
      </p:sp>
      <p:pic>
        <p:nvPicPr>
          <p:cNvPr id="11" name="Picture 10"/>
          <p:cNvPicPr>
            <a:picLocks noChangeAspect="1"/>
          </p:cNvPicPr>
          <p:nvPr userDrawn="1"/>
        </p:nvPicPr>
        <p:blipFill>
          <a:blip r:embed="rId18" cstate="print">
            <a:extLst>
              <a:ext uri="{28A0092B-C50C-407E-A947-70E740481C1C}">
                <a14:useLocalDpi xmlns:a14="http://schemas.microsoft.com/office/drawing/2010/main" val="0"/>
              </a:ext>
            </a:extLst>
          </a:blip>
          <a:srcRect/>
          <a:stretch/>
        </p:blipFill>
        <p:spPr>
          <a:xfrm>
            <a:off x="-178871" y="5717802"/>
            <a:ext cx="2379982" cy="1586656"/>
          </a:xfrm>
          <a:prstGeom prst="rect">
            <a:avLst/>
          </a:prstGeom>
        </p:spPr>
      </p:pic>
      <p:sp>
        <p:nvSpPr>
          <p:cNvPr id="4" name="Text Placeholder 3">
            <a:extLst>
              <a:ext uri="{FF2B5EF4-FFF2-40B4-BE49-F238E27FC236}">
                <a16:creationId xmlns:a16="http://schemas.microsoft.com/office/drawing/2014/main" id="{39594245-C0FC-294F-B85B-B3050FDF4B4D}"/>
              </a:ext>
            </a:extLst>
          </p:cNvPr>
          <p:cNvSpPr>
            <a:spLocks noGrp="1"/>
          </p:cNvSpPr>
          <p:nvPr>
            <p:ph type="body" idx="1"/>
          </p:nvPr>
        </p:nvSpPr>
        <p:spPr>
          <a:xfrm>
            <a:off x="336549" y="1253331"/>
            <a:ext cx="10515600" cy="1146969"/>
          </a:xfrm>
          <a:prstGeom prst="rect">
            <a:avLst/>
          </a:prstGeom>
        </p:spPr>
        <p:txBody>
          <a:bodyPr vert="horz" lIns="0" tIns="0" rIns="0" bIns="0" rtlCol="0">
            <a:no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822610439"/>
      </p:ext>
    </p:extLst>
  </p:cSld>
  <p:clrMap bg1="lt1" tx1="dk1" bg2="lt2" tx2="dk2" accent1="accent1" accent2="accent2" accent3="accent3" accent4="accent4" accent5="accent5" accent6="accent6" hlink="hlink" folHlink="folHlink"/>
  <p:sldLayoutIdLst>
    <p:sldLayoutId id="2147483676" r:id="rId1"/>
    <p:sldLayoutId id="2147483685" r:id="rId2"/>
    <p:sldLayoutId id="2147483669" r:id="rId3"/>
    <p:sldLayoutId id="2147483678" r:id="rId4"/>
    <p:sldLayoutId id="2147483687" r:id="rId5"/>
    <p:sldLayoutId id="2147483650" r:id="rId6"/>
    <p:sldLayoutId id="2147483652" r:id="rId7"/>
    <p:sldLayoutId id="2147483654" r:id="rId8"/>
    <p:sldLayoutId id="2147483679" r:id="rId9"/>
    <p:sldLayoutId id="2147483655" r:id="rId10"/>
    <p:sldLayoutId id="2147483686" r:id="rId11"/>
    <p:sldLayoutId id="2147483667" r:id="rId12"/>
    <p:sldLayoutId id="2147483666" r:id="rId13"/>
    <p:sldLayoutId id="2147483688" r:id="rId14"/>
    <p:sldLayoutId id="2147483689" r:id="rId15"/>
    <p:sldLayoutId id="2147483690" r:id="rId16"/>
  </p:sldLayoutIdLst>
  <p:hf hdr="0" dt="0"/>
  <p:txStyles>
    <p:titleStyle>
      <a:lvl1pPr marL="0" algn="l" defTabSz="914400" rtl="0" eaLnBrk="1" latinLnBrk="0" hangingPunct="1">
        <a:lnSpc>
          <a:spcPct val="90000"/>
        </a:lnSpc>
        <a:spcBef>
          <a:spcPct val="0"/>
        </a:spcBef>
        <a:buNone/>
        <a:defRPr lang="en-US" sz="3500" b="0" i="0" kern="1200" dirty="0" smtClean="0">
          <a:solidFill>
            <a:schemeClr val="tx2"/>
          </a:solidFill>
          <a:latin typeface="Source Sans Pro Light" panose="020B0403030403020204" pitchFamily="34" charset="0"/>
          <a:ea typeface="Source Sans Pro Light" panose="020B0403030403020204" pitchFamily="34" charset="0"/>
          <a:cs typeface="+mn-cs"/>
        </a:defRPr>
      </a:lvl1pPr>
    </p:titleStyle>
    <p:bodyStyle>
      <a:lvl1pPr marL="0" indent="0" algn="l" defTabSz="914400" rtl="0" eaLnBrk="1" latinLnBrk="0" hangingPunct="1">
        <a:lnSpc>
          <a:spcPct val="90000"/>
        </a:lnSpc>
        <a:spcBef>
          <a:spcPts val="1400"/>
        </a:spcBef>
        <a:buClr>
          <a:srgbClr val="E12726"/>
        </a:buClr>
        <a:buFontTx/>
        <a:buNone/>
        <a:defRPr lang="en-US" sz="2400" kern="1200" dirty="0" smtClean="0">
          <a:solidFill>
            <a:schemeClr val="accent2"/>
          </a:solidFill>
          <a:latin typeface="+mn-lt"/>
          <a:ea typeface="+mn-ea"/>
          <a:cs typeface="+mn-cs"/>
        </a:defRPr>
      </a:lvl1pPr>
      <a:lvl2pPr marL="173736" indent="-173736" algn="l" defTabSz="914400" rtl="0" eaLnBrk="1" latinLnBrk="0" hangingPunct="1">
        <a:lnSpc>
          <a:spcPct val="90000"/>
        </a:lnSpc>
        <a:spcBef>
          <a:spcPts val="500"/>
        </a:spcBef>
        <a:buFont typeface="Wingdings" pitchFamily="2" charset="2"/>
        <a:buChar char="§"/>
        <a:defRPr lang="en-US" sz="2000" kern="1200" dirty="0" smtClean="0">
          <a:solidFill>
            <a:prstClr val="black"/>
          </a:solidFill>
          <a:latin typeface="+mn-lt"/>
          <a:ea typeface="+mn-ea"/>
          <a:cs typeface="+mn-cs"/>
        </a:defRPr>
      </a:lvl2pPr>
      <a:lvl3pPr marL="1143000" indent="-228600" algn="l" defTabSz="914400" rtl="0" eaLnBrk="1" latinLnBrk="0" hangingPunct="1">
        <a:lnSpc>
          <a:spcPct val="90000"/>
        </a:lnSpc>
        <a:spcBef>
          <a:spcPts val="500"/>
        </a:spcBef>
        <a:buFont typeface="Wingdings" pitchFamily="2" charset="2"/>
        <a:buChar char="§"/>
        <a:defRPr lang="en-US" sz="1800" kern="1200" dirty="0" smtClean="0">
          <a:solidFill>
            <a:prstClr val="black"/>
          </a:solidFill>
          <a:latin typeface="+mn-lt"/>
          <a:ea typeface="+mn-ea"/>
          <a:cs typeface="+mn-cs"/>
        </a:defRPr>
      </a:lvl3pPr>
      <a:lvl4pPr marL="1600200" indent="-228600" algn="l" defTabSz="914400" rtl="0" eaLnBrk="1" latinLnBrk="0" hangingPunct="1">
        <a:lnSpc>
          <a:spcPct val="90000"/>
        </a:lnSpc>
        <a:spcBef>
          <a:spcPts val="500"/>
        </a:spcBef>
        <a:buFont typeface="Wingdings"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6.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6.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eg"/><Relationship Id="rId1" Type="http://schemas.openxmlformats.org/officeDocument/2006/relationships/slideLayout" Target="../slideLayouts/slideLayout6.xml"/><Relationship Id="rId5" Type="http://schemas.openxmlformats.org/officeDocument/2006/relationships/image" Target="../media/image45.png"/><Relationship Id="rId4" Type="http://schemas.openxmlformats.org/officeDocument/2006/relationships/image" Target="../media/image44.jpg"/></Relationships>
</file>

<file path=ppt/slides/_rels/slide1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6.xml"/><Relationship Id="rId4" Type="http://schemas.openxmlformats.org/officeDocument/2006/relationships/image" Target="../media/image49.png"/></Relationships>
</file>

<file path=ppt/slides/_rels/slide2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s://enterprisehelp.springbrooksoftware.com/a/1348282-aca-processing"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hyperlink" Target="https://www.irs.gov/e-file-providers/air/affordable-care-act-information-return-air-program" TargetMode="External"/><Relationship Id="rId5" Type="http://schemas.openxmlformats.org/officeDocument/2006/relationships/hyperlink" Target="https://www.irs.gov/pub/irs-pdf/i109495c.pdf" TargetMode="External"/><Relationship Id="rId4" Type="http://schemas.openxmlformats.org/officeDocument/2006/relationships/hyperlink" Target="https://success.springbrooksoftware.com/"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6.xml"/><Relationship Id="rId4" Type="http://schemas.openxmlformats.org/officeDocument/2006/relationships/image" Target="../media/image62.png"/></Relationships>
</file>

<file path=ppt/slides/_rels/slide3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64.png"/></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66.png"/></Relationships>
</file>

<file path=ppt/slides/_rels/slide3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68.png"/></Relationships>
</file>

<file path=ppt/slides/_rels/slide35.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hyperlink" Target="mailto:Cheryl.weimer@sprbrk.com" TargetMode="Externa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77.png"/></Relationships>
</file>

<file path=ppt/slides/_rels/slide4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79.png"/></Relationships>
</file>

<file path=ppt/slides/_rels/slide4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81.png"/></Relationships>
</file>

<file path=ppt/slides/_rels/slide45.xml.rels><?xml version="1.0" encoding="UTF-8" standalone="yes"?>
<Relationships xmlns="http://schemas.openxmlformats.org/package/2006/relationships"><Relationship Id="rId2" Type="http://schemas.openxmlformats.org/officeDocument/2006/relationships/hyperlink" Target="https://www.irs.gov/pub/irs-pdf/f1094c.pdf" TargetMode="Externa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10.xml"/><Relationship Id="rId4" Type="http://schemas.openxmlformats.org/officeDocument/2006/relationships/image" Target="../media/image84.png"/></Relationships>
</file>

<file path=ppt/slides/_rels/slide48.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2.png"/><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10.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hyperlink" Target="mailto:Support@sprbrk.com" TargetMode="Externa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F51AE7B-97B8-8A44-809E-FB11D3D41C50}"/>
              </a:ext>
            </a:extLst>
          </p:cNvPr>
          <p:cNvSpPr>
            <a:spLocks noGrp="1"/>
          </p:cNvSpPr>
          <p:nvPr>
            <p:ph type="body" sz="quarter" idx="10"/>
          </p:nvPr>
        </p:nvSpPr>
        <p:spPr>
          <a:xfrm>
            <a:off x="380481" y="4491258"/>
            <a:ext cx="11297399" cy="633290"/>
          </a:xfrm>
        </p:spPr>
        <p:txBody>
          <a:bodyPr>
            <a:normAutofit lnSpcReduction="10000"/>
          </a:bodyPr>
          <a:lstStyle/>
          <a:p>
            <a:r>
              <a:rPr lang="en-US" dirty="0"/>
              <a:t>Springbrook – Affordable Care Act Processing </a:t>
            </a:r>
          </a:p>
        </p:txBody>
      </p:sp>
      <p:sp>
        <p:nvSpPr>
          <p:cNvPr id="36" name="Rectangle 35">
            <a:extLst>
              <a:ext uri="{FF2B5EF4-FFF2-40B4-BE49-F238E27FC236}">
                <a16:creationId xmlns:a16="http://schemas.microsoft.com/office/drawing/2014/main" id="{CDAA6E10-46D6-5741-8075-9A1B3E0687FB}"/>
              </a:ext>
            </a:extLst>
          </p:cNvPr>
          <p:cNvSpPr/>
          <p:nvPr/>
        </p:nvSpPr>
        <p:spPr>
          <a:xfrm>
            <a:off x="14795317" y="1760958"/>
            <a:ext cx="573437" cy="576072"/>
          </a:xfrm>
          <a:prstGeom prst="rect">
            <a:avLst/>
          </a:prstGeom>
          <a:solidFill>
            <a:srgbClr val="4402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A9D57440-EC8F-8F43-98E0-FDCCCC712865}"/>
              </a:ext>
            </a:extLst>
          </p:cNvPr>
          <p:cNvSpPr/>
          <p:nvPr/>
        </p:nvSpPr>
        <p:spPr>
          <a:xfrm>
            <a:off x="13907067" y="1776174"/>
            <a:ext cx="573437" cy="576072"/>
          </a:xfrm>
          <a:prstGeom prst="rect">
            <a:avLst/>
          </a:prstGeom>
          <a:solidFill>
            <a:srgbClr val="2B4D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5CD205E0-31A0-8143-8104-9C24591BCE63}"/>
              </a:ext>
            </a:extLst>
          </p:cNvPr>
          <p:cNvSpPr/>
          <p:nvPr/>
        </p:nvSpPr>
        <p:spPr>
          <a:xfrm>
            <a:off x="12930402" y="1730314"/>
            <a:ext cx="573437" cy="576072"/>
          </a:xfrm>
          <a:prstGeom prst="rect">
            <a:avLst/>
          </a:prstGeom>
          <a:solidFill>
            <a:srgbClr val="38AD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F7DF965E-3114-6249-A3A3-880A2DF013A0}"/>
              </a:ext>
            </a:extLst>
          </p:cNvPr>
          <p:cNvSpPr/>
          <p:nvPr/>
        </p:nvSpPr>
        <p:spPr>
          <a:xfrm>
            <a:off x="12959292" y="2608220"/>
            <a:ext cx="573437" cy="576072"/>
          </a:xfrm>
          <a:prstGeom prst="rect">
            <a:avLst/>
          </a:prstGeom>
          <a:solidFill>
            <a:srgbClr val="8BB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5185323F-8B49-2249-A299-82BD46492C8F}"/>
              </a:ext>
            </a:extLst>
          </p:cNvPr>
          <p:cNvSpPr/>
          <p:nvPr/>
        </p:nvSpPr>
        <p:spPr>
          <a:xfrm>
            <a:off x="12915580" y="852408"/>
            <a:ext cx="573437" cy="576072"/>
          </a:xfrm>
          <a:prstGeom prst="rect">
            <a:avLst/>
          </a:prstGeom>
          <a:solidFill>
            <a:srgbClr val="EF01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5936EA89-81F8-054D-A41E-2BA7EB614375}"/>
              </a:ext>
            </a:extLst>
          </p:cNvPr>
          <p:cNvSpPr/>
          <p:nvPr/>
        </p:nvSpPr>
        <p:spPr>
          <a:xfrm>
            <a:off x="13907067" y="852408"/>
            <a:ext cx="573437" cy="576072"/>
          </a:xfrm>
          <a:prstGeom prst="rect">
            <a:avLst/>
          </a:prstGeom>
          <a:solidFill>
            <a:srgbClr val="EF46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5F8C424F-B78F-CC4D-82A7-DC0B34083A9D}"/>
              </a:ext>
            </a:extLst>
          </p:cNvPr>
          <p:cNvSpPr/>
          <p:nvPr/>
        </p:nvSpPr>
        <p:spPr>
          <a:xfrm>
            <a:off x="12896802" y="0"/>
            <a:ext cx="573437" cy="576072"/>
          </a:xfrm>
          <a:prstGeom prst="rect">
            <a:avLst/>
          </a:prstGeom>
          <a:solidFill>
            <a:srgbClr val="1D3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1341FF22-E442-E44D-A7D2-85D1D67D2620}"/>
              </a:ext>
            </a:extLst>
          </p:cNvPr>
          <p:cNvSpPr/>
          <p:nvPr/>
        </p:nvSpPr>
        <p:spPr>
          <a:xfrm>
            <a:off x="14795317" y="852408"/>
            <a:ext cx="573437" cy="576072"/>
          </a:xfrm>
          <a:prstGeom prst="rect">
            <a:avLst/>
          </a:prstGeom>
          <a:solidFill>
            <a:srgbClr val="FFA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227225E6-DE6D-4E4E-8F12-28ED718EF259}"/>
              </a:ext>
            </a:extLst>
          </p:cNvPr>
          <p:cNvSpPr/>
          <p:nvPr/>
        </p:nvSpPr>
        <p:spPr>
          <a:xfrm>
            <a:off x="13917239" y="0"/>
            <a:ext cx="573437" cy="576072"/>
          </a:xfrm>
          <a:prstGeom prst="rect">
            <a:avLst/>
          </a:prstGeom>
          <a:solidFill>
            <a:srgbClr val="4B4B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F561BB10-CB9E-7C45-AAB6-E1F145330F14}"/>
              </a:ext>
            </a:extLst>
          </p:cNvPr>
          <p:cNvSpPr txBox="1"/>
          <p:nvPr/>
        </p:nvSpPr>
        <p:spPr>
          <a:xfrm>
            <a:off x="12680988" y="-784499"/>
            <a:ext cx="1005063" cy="646331"/>
          </a:xfrm>
          <a:prstGeom prst="rect">
            <a:avLst/>
          </a:prstGeom>
          <a:noFill/>
        </p:spPr>
        <p:txBody>
          <a:bodyPr wrap="square" rtlCol="0">
            <a:spAutoFit/>
          </a:bodyPr>
          <a:lstStyle/>
          <a:p>
            <a:pPr algn="ctr"/>
            <a:r>
              <a:rPr lang="en-US" dirty="0"/>
              <a:t>Primary</a:t>
            </a:r>
            <a:br>
              <a:rPr lang="en-US" dirty="0"/>
            </a:br>
            <a:r>
              <a:rPr lang="en-US" dirty="0"/>
              <a:t>Colours</a:t>
            </a:r>
          </a:p>
        </p:txBody>
      </p:sp>
      <p:sp>
        <p:nvSpPr>
          <p:cNvPr id="45" name="TextBox 44">
            <a:extLst>
              <a:ext uri="{FF2B5EF4-FFF2-40B4-BE49-F238E27FC236}">
                <a16:creationId xmlns:a16="http://schemas.microsoft.com/office/drawing/2014/main" id="{F48879B7-42FA-0347-B3D7-60A46552187D}"/>
              </a:ext>
            </a:extLst>
          </p:cNvPr>
          <p:cNvSpPr txBox="1"/>
          <p:nvPr/>
        </p:nvSpPr>
        <p:spPr>
          <a:xfrm>
            <a:off x="13780818" y="-784499"/>
            <a:ext cx="1419715" cy="646331"/>
          </a:xfrm>
          <a:prstGeom prst="rect">
            <a:avLst/>
          </a:prstGeom>
          <a:noFill/>
        </p:spPr>
        <p:txBody>
          <a:bodyPr wrap="square" rtlCol="0">
            <a:spAutoFit/>
          </a:bodyPr>
          <a:lstStyle/>
          <a:p>
            <a:pPr algn="ctr"/>
            <a:r>
              <a:rPr lang="en-US" dirty="0"/>
              <a:t>Secondary</a:t>
            </a:r>
            <a:br>
              <a:rPr lang="en-US" dirty="0"/>
            </a:br>
            <a:r>
              <a:rPr lang="en-US" dirty="0"/>
              <a:t>Colours</a:t>
            </a:r>
          </a:p>
        </p:txBody>
      </p:sp>
    </p:spTree>
    <p:extLst>
      <p:ext uri="{BB962C8B-B14F-4D97-AF65-F5344CB8AC3E}">
        <p14:creationId xmlns:p14="http://schemas.microsoft.com/office/powerpoint/2010/main" val="34358111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7FD2D83-E44C-4151-A34F-C1016A1CDE17}"/>
              </a:ext>
            </a:extLst>
          </p:cNvPr>
          <p:cNvSpPr>
            <a:spLocks noGrp="1"/>
          </p:cNvSpPr>
          <p:nvPr>
            <p:ph type="title"/>
          </p:nvPr>
        </p:nvSpPr>
        <p:spPr>
          <a:xfrm>
            <a:off x="679683" y="246601"/>
            <a:ext cx="10876741" cy="874319"/>
          </a:xfrm>
        </p:spPr>
        <p:txBody>
          <a:bodyPr/>
          <a:lstStyle/>
          <a:p>
            <a:r>
              <a:rPr lang="en-US">
                <a:solidFill>
                  <a:srgbClr val="1D3555"/>
                </a:solidFill>
              </a:rPr>
              <a:t>Import Files</a:t>
            </a:r>
            <a:endParaRPr lang="en-US" dirty="0">
              <a:solidFill>
                <a:srgbClr val="1D3555"/>
              </a:solidFill>
            </a:endParaRPr>
          </a:p>
        </p:txBody>
      </p:sp>
      <p:sp>
        <p:nvSpPr>
          <p:cNvPr id="3" name="Text Placeholder 2">
            <a:extLst>
              <a:ext uri="{FF2B5EF4-FFF2-40B4-BE49-F238E27FC236}">
                <a16:creationId xmlns:a16="http://schemas.microsoft.com/office/drawing/2014/main" id="{8E8C6956-B2BC-42E4-A468-5C30D40AB215}"/>
              </a:ext>
            </a:extLst>
          </p:cNvPr>
          <p:cNvSpPr>
            <a:spLocks noGrp="1"/>
          </p:cNvSpPr>
          <p:nvPr>
            <p:ph type="body" sz="quarter" idx="4294967295"/>
          </p:nvPr>
        </p:nvSpPr>
        <p:spPr>
          <a:xfrm>
            <a:off x="705216" y="1072357"/>
            <a:ext cx="5233130" cy="5160278"/>
          </a:xfrm>
        </p:spPr>
        <p:txBody>
          <a:bodyPr>
            <a:normAutofit fontScale="92500" lnSpcReduction="10000"/>
          </a:bodyPr>
          <a:lstStyle/>
          <a:p>
            <a:pPr marL="457200" indent="-457200">
              <a:buClr>
                <a:srgbClr val="1D3555"/>
              </a:buClr>
              <a:buFont typeface="Wingdings" panose="05000000000000000000" pitchFamily="2" charset="2"/>
              <a:buChar char="§"/>
            </a:pPr>
            <a:r>
              <a:rPr lang="en-US" sz="2600" dirty="0">
                <a:solidFill>
                  <a:schemeClr val="tx1">
                    <a:lumMod val="95000"/>
                    <a:lumOff val="5000"/>
                  </a:schemeClr>
                </a:solidFill>
              </a:rPr>
              <a:t>Open Import step in the batch.  This can be done after employees are generated.</a:t>
            </a:r>
          </a:p>
          <a:p>
            <a:pPr marL="457200" indent="-457200">
              <a:buClr>
                <a:srgbClr val="1D3555"/>
              </a:buClr>
              <a:buFont typeface="Wingdings" panose="05000000000000000000" pitchFamily="2" charset="2"/>
              <a:buChar char="§"/>
            </a:pPr>
            <a:r>
              <a:rPr lang="en-US" sz="2600" dirty="0">
                <a:solidFill>
                  <a:schemeClr val="tx1">
                    <a:lumMod val="95000"/>
                    <a:lumOff val="5000"/>
                  </a:schemeClr>
                </a:solidFill>
              </a:rPr>
              <a:t>Select the file(s) to import.</a:t>
            </a:r>
          </a:p>
          <a:p>
            <a:pPr marL="457200" indent="-457200">
              <a:buClr>
                <a:srgbClr val="1D3555"/>
              </a:buClr>
              <a:buFont typeface="Wingdings" panose="05000000000000000000" pitchFamily="2" charset="2"/>
              <a:buChar char="§"/>
            </a:pPr>
            <a:r>
              <a:rPr lang="en-US" sz="2600" dirty="0">
                <a:solidFill>
                  <a:schemeClr val="tx1">
                    <a:lumMod val="95000"/>
                    <a:lumOff val="5000"/>
                  </a:schemeClr>
                </a:solidFill>
              </a:rPr>
              <a:t>Select the sort order you want the forms printed in.  </a:t>
            </a:r>
          </a:p>
          <a:p>
            <a:pPr marL="1264895" lvl="1" indent="-457200">
              <a:buClr>
                <a:srgbClr val="1D3555"/>
              </a:buClr>
            </a:pPr>
            <a:r>
              <a:rPr lang="en-US" sz="2600" dirty="0">
                <a:solidFill>
                  <a:schemeClr val="tx1">
                    <a:lumMod val="95000"/>
                    <a:lumOff val="5000"/>
                  </a:schemeClr>
                </a:solidFill>
              </a:rPr>
              <a:t>Important if matching to W2’s to mail.</a:t>
            </a:r>
          </a:p>
          <a:p>
            <a:pPr marL="457200" indent="-457200">
              <a:buClr>
                <a:srgbClr val="1D3555"/>
              </a:buClr>
              <a:buFont typeface="Wingdings" panose="05000000000000000000" pitchFamily="2" charset="2"/>
              <a:buChar char="§"/>
            </a:pPr>
            <a:r>
              <a:rPr lang="en-US" sz="2600" dirty="0">
                <a:solidFill>
                  <a:schemeClr val="tx1">
                    <a:lumMod val="95000"/>
                    <a:lumOff val="5000"/>
                  </a:schemeClr>
                </a:solidFill>
              </a:rPr>
              <a:t>Click Check mark or Submit button to import.</a:t>
            </a:r>
          </a:p>
          <a:p>
            <a:pPr marL="457200" indent="-457200">
              <a:buClr>
                <a:srgbClr val="1D3555"/>
              </a:buClr>
              <a:buFont typeface="Wingdings" panose="05000000000000000000" pitchFamily="2" charset="2"/>
              <a:buChar char="§"/>
            </a:pPr>
            <a:r>
              <a:rPr lang="en-US" sz="2600" dirty="0">
                <a:solidFill>
                  <a:schemeClr val="tx1">
                    <a:lumMod val="95000"/>
                    <a:lumOff val="5000"/>
                  </a:schemeClr>
                </a:solidFill>
              </a:rPr>
              <a:t>NOTE:  If you import an Employee File after the Generate step was run, the new file will replace all employees currently in the batch.  </a:t>
            </a:r>
          </a:p>
          <a:p>
            <a:endParaRPr lang="en-US" dirty="0">
              <a:solidFill>
                <a:schemeClr val="tx2">
                  <a:lumMod val="95000"/>
                  <a:lumOff val="5000"/>
                </a:schemeClr>
              </a:solidFill>
            </a:endParaRPr>
          </a:p>
          <a:p>
            <a:pPr marL="0" indent="0">
              <a:buNone/>
            </a:pPr>
            <a:endParaRPr lang="en-US" dirty="0"/>
          </a:p>
        </p:txBody>
      </p:sp>
      <p:sp>
        <p:nvSpPr>
          <p:cNvPr id="4" name="Rectangle 3">
            <a:extLst>
              <a:ext uri="{FF2B5EF4-FFF2-40B4-BE49-F238E27FC236}">
                <a16:creationId xmlns:a16="http://schemas.microsoft.com/office/drawing/2014/main" id="{E9B73851-3F73-4C3A-A003-1EDAD10E35FA}"/>
              </a:ext>
            </a:extLst>
          </p:cNvPr>
          <p:cNvSpPr/>
          <p:nvPr/>
        </p:nvSpPr>
        <p:spPr>
          <a:xfrm>
            <a:off x="263235" y="886168"/>
            <a:ext cx="7571509" cy="492443"/>
          </a:xfrm>
          <a:prstGeom prst="rect">
            <a:avLst/>
          </a:prstGeom>
        </p:spPr>
        <p:txBody>
          <a:bodyPr wrap="square">
            <a:spAutoFit/>
          </a:bodyPr>
          <a:lstStyle/>
          <a:p>
            <a:pPr marL="457200" indent="-457200">
              <a:spcAft>
                <a:spcPts val="0"/>
              </a:spcAft>
              <a:buFont typeface="Arial" panose="020B0604020202020204" pitchFamily="34" charset="0"/>
              <a:buChar char="•"/>
            </a:pPr>
            <a:endParaRPr lang="en-US" sz="2600" dirty="0">
              <a:solidFill>
                <a:schemeClr val="tx1">
                  <a:lumMod val="95000"/>
                  <a:lumOff val="5000"/>
                </a:schemeClr>
              </a:solidFill>
            </a:endParaRPr>
          </a:p>
        </p:txBody>
      </p:sp>
      <p:pic>
        <p:nvPicPr>
          <p:cNvPr id="5" name="Picture 4">
            <a:extLst>
              <a:ext uri="{FF2B5EF4-FFF2-40B4-BE49-F238E27FC236}">
                <a16:creationId xmlns:a16="http://schemas.microsoft.com/office/drawing/2014/main" id="{F2345E73-9C8B-4A8A-A5F1-F1A41FA22696}"/>
              </a:ext>
            </a:extLst>
          </p:cNvPr>
          <p:cNvPicPr>
            <a:picLocks noChangeAspect="1"/>
          </p:cNvPicPr>
          <p:nvPr/>
        </p:nvPicPr>
        <p:blipFill>
          <a:blip r:embed="rId2"/>
          <a:stretch>
            <a:fillRect/>
          </a:stretch>
        </p:blipFill>
        <p:spPr>
          <a:xfrm>
            <a:off x="6030629" y="1378611"/>
            <a:ext cx="3262927" cy="3540230"/>
          </a:xfrm>
          <a:prstGeom prst="rect">
            <a:avLst/>
          </a:prstGeom>
        </p:spPr>
      </p:pic>
      <p:pic>
        <p:nvPicPr>
          <p:cNvPr id="7" name="Picture 6">
            <a:extLst>
              <a:ext uri="{FF2B5EF4-FFF2-40B4-BE49-F238E27FC236}">
                <a16:creationId xmlns:a16="http://schemas.microsoft.com/office/drawing/2014/main" id="{42CE3825-F877-476F-8146-C8E03E57CAB9}"/>
              </a:ext>
            </a:extLst>
          </p:cNvPr>
          <p:cNvPicPr>
            <a:picLocks noChangeAspect="1"/>
          </p:cNvPicPr>
          <p:nvPr/>
        </p:nvPicPr>
        <p:blipFill>
          <a:blip r:embed="rId3"/>
          <a:stretch>
            <a:fillRect/>
          </a:stretch>
        </p:blipFill>
        <p:spPr>
          <a:xfrm>
            <a:off x="9385839" y="1378611"/>
            <a:ext cx="2725046" cy="3540230"/>
          </a:xfrm>
          <a:prstGeom prst="rect">
            <a:avLst/>
          </a:prstGeom>
        </p:spPr>
      </p:pic>
      <p:pic>
        <p:nvPicPr>
          <p:cNvPr id="8" name="Picture 7">
            <a:extLst>
              <a:ext uri="{FF2B5EF4-FFF2-40B4-BE49-F238E27FC236}">
                <a16:creationId xmlns:a16="http://schemas.microsoft.com/office/drawing/2014/main" id="{6235FAAE-33C8-7F7D-F62F-C70C021D294E}"/>
              </a:ext>
            </a:extLst>
          </p:cNvPr>
          <p:cNvPicPr>
            <a:picLocks noChangeAspect="1"/>
          </p:cNvPicPr>
          <p:nvPr/>
        </p:nvPicPr>
        <p:blipFill>
          <a:blip r:embed="rId4"/>
          <a:stretch>
            <a:fillRect/>
          </a:stretch>
        </p:blipFill>
        <p:spPr>
          <a:xfrm>
            <a:off x="11189648" y="4970048"/>
            <a:ext cx="594271" cy="412968"/>
          </a:xfrm>
          <a:prstGeom prst="rect">
            <a:avLst/>
          </a:prstGeom>
        </p:spPr>
      </p:pic>
    </p:spTree>
    <p:extLst>
      <p:ext uri="{BB962C8B-B14F-4D97-AF65-F5344CB8AC3E}">
        <p14:creationId xmlns:p14="http://schemas.microsoft.com/office/powerpoint/2010/main" val="8530880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F978B5-EF7F-4E5F-87D6-FB78191B9A51}"/>
              </a:ext>
            </a:extLst>
          </p:cNvPr>
          <p:cNvSpPr>
            <a:spLocks noGrp="1"/>
          </p:cNvSpPr>
          <p:nvPr>
            <p:ph type="title"/>
          </p:nvPr>
        </p:nvSpPr>
        <p:spPr>
          <a:xfrm>
            <a:off x="760021" y="292608"/>
            <a:ext cx="11090497" cy="874319"/>
          </a:xfrm>
        </p:spPr>
        <p:txBody>
          <a:bodyPr/>
          <a:lstStyle/>
          <a:p>
            <a:r>
              <a:rPr lang="en-US" dirty="0"/>
              <a:t>Tips for Dependent and Coverage Import</a:t>
            </a:r>
          </a:p>
        </p:txBody>
      </p:sp>
      <p:sp>
        <p:nvSpPr>
          <p:cNvPr id="3" name="Text Placeholder 2">
            <a:extLst>
              <a:ext uri="{FF2B5EF4-FFF2-40B4-BE49-F238E27FC236}">
                <a16:creationId xmlns:a16="http://schemas.microsoft.com/office/drawing/2014/main" id="{8E8C6956-B2BC-42E4-A468-5C30D40AB215}"/>
              </a:ext>
            </a:extLst>
          </p:cNvPr>
          <p:cNvSpPr>
            <a:spLocks noGrp="1"/>
          </p:cNvSpPr>
          <p:nvPr>
            <p:ph type="body" sz="quarter" idx="4294967295"/>
          </p:nvPr>
        </p:nvSpPr>
        <p:spPr>
          <a:xfrm>
            <a:off x="760021" y="1166927"/>
            <a:ext cx="11241974" cy="3933825"/>
          </a:xfrm>
        </p:spPr>
        <p:txBody>
          <a:bodyPr>
            <a:normAutofit/>
          </a:bodyPr>
          <a:lstStyle/>
          <a:p>
            <a:pPr marL="457200" indent="-457200">
              <a:lnSpc>
                <a:spcPct val="100000"/>
              </a:lnSpc>
              <a:buClr>
                <a:srgbClr val="1D3555"/>
              </a:buClr>
              <a:buFont typeface="Wingdings" panose="05000000000000000000" pitchFamily="2" charset="2"/>
              <a:buChar char="§"/>
            </a:pPr>
            <a:r>
              <a:rPr lang="en-US" sz="2800" dirty="0">
                <a:solidFill>
                  <a:srgbClr val="1D3555"/>
                </a:solidFill>
              </a:rPr>
              <a:t>Dependent and Coverage files can be imported after Employees are imported. If Employees are already imported/generated in the batch, then the system will more easily match the Related Employee Number  from the Dependent and Coverage files to the correct Employee.</a:t>
            </a:r>
          </a:p>
          <a:p>
            <a:pPr marL="457200" indent="-457200">
              <a:lnSpc>
                <a:spcPct val="100000"/>
              </a:lnSpc>
              <a:buClr>
                <a:srgbClr val="1D3555"/>
              </a:buClr>
              <a:buFont typeface="Wingdings" panose="05000000000000000000" pitchFamily="2" charset="2"/>
              <a:buChar char="§"/>
            </a:pPr>
            <a:r>
              <a:rPr lang="en-US" sz="2800" dirty="0">
                <a:solidFill>
                  <a:srgbClr val="1D3555"/>
                </a:solidFill>
              </a:rPr>
              <a:t>You cannot import additional employees without overriding ALL employees and information in the batch.</a:t>
            </a:r>
          </a:p>
          <a:p>
            <a:endParaRPr lang="en-US" dirty="0"/>
          </a:p>
        </p:txBody>
      </p:sp>
    </p:spTree>
    <p:extLst>
      <p:ext uri="{BB962C8B-B14F-4D97-AF65-F5344CB8AC3E}">
        <p14:creationId xmlns:p14="http://schemas.microsoft.com/office/powerpoint/2010/main" val="31666946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6E1CE1D-CA3C-446E-BDF0-CBA7C5EE2911}"/>
              </a:ext>
            </a:extLst>
          </p:cNvPr>
          <p:cNvSpPr>
            <a:spLocks noGrp="1"/>
          </p:cNvSpPr>
          <p:nvPr>
            <p:ph type="title"/>
          </p:nvPr>
        </p:nvSpPr>
        <p:spPr>
          <a:xfrm>
            <a:off x="852429" y="292608"/>
            <a:ext cx="10998089" cy="874319"/>
          </a:xfrm>
        </p:spPr>
        <p:txBody>
          <a:bodyPr/>
          <a:lstStyle/>
          <a:p>
            <a:r>
              <a:rPr lang="en-US" dirty="0"/>
              <a:t>Review/Errors</a:t>
            </a:r>
          </a:p>
        </p:txBody>
      </p:sp>
      <p:sp>
        <p:nvSpPr>
          <p:cNvPr id="5" name="Text Placeholder 4">
            <a:extLst>
              <a:ext uri="{FF2B5EF4-FFF2-40B4-BE49-F238E27FC236}">
                <a16:creationId xmlns:a16="http://schemas.microsoft.com/office/drawing/2014/main" id="{26303E51-552C-4130-95DC-3B754E194670}"/>
              </a:ext>
            </a:extLst>
          </p:cNvPr>
          <p:cNvSpPr>
            <a:spLocks noGrp="1"/>
          </p:cNvSpPr>
          <p:nvPr>
            <p:ph type="body" sz="quarter" idx="4294967295"/>
          </p:nvPr>
        </p:nvSpPr>
        <p:spPr>
          <a:xfrm>
            <a:off x="852429" y="990096"/>
            <a:ext cx="5490456" cy="3511550"/>
          </a:xfrm>
        </p:spPr>
        <p:txBody>
          <a:bodyPr/>
          <a:lstStyle/>
          <a:p>
            <a:pPr marL="457200" indent="-457200">
              <a:lnSpc>
                <a:spcPct val="100000"/>
              </a:lnSpc>
              <a:spcAft>
                <a:spcPts val="1200"/>
              </a:spcAft>
              <a:buClr>
                <a:srgbClr val="1D3555"/>
              </a:buClr>
              <a:buFont typeface="Wingdings" panose="05000000000000000000" pitchFamily="2" charset="2"/>
              <a:buChar char="§"/>
            </a:pPr>
            <a:r>
              <a:rPr lang="en-US" sz="2800" dirty="0">
                <a:solidFill>
                  <a:srgbClr val="1D3555"/>
                </a:solidFill>
              </a:rPr>
              <a:t>If the status is “Review” there are errors in the files so the import did not include all information.  </a:t>
            </a:r>
          </a:p>
          <a:p>
            <a:pPr marL="457200" indent="-457200">
              <a:lnSpc>
                <a:spcPct val="100000"/>
              </a:lnSpc>
              <a:spcAft>
                <a:spcPts val="1200"/>
              </a:spcAft>
              <a:buClr>
                <a:srgbClr val="1D3555"/>
              </a:buClr>
              <a:buFont typeface="Wingdings" panose="05000000000000000000" pitchFamily="2" charset="2"/>
              <a:buChar char="§"/>
            </a:pPr>
            <a:r>
              <a:rPr lang="en-US" sz="2800" dirty="0">
                <a:solidFill>
                  <a:srgbClr val="1D3555"/>
                </a:solidFill>
              </a:rPr>
              <a:t>Click on the View Report icon at the top or double click on the item below.  The errors will display.</a:t>
            </a:r>
          </a:p>
          <a:p>
            <a:pPr marL="457200" indent="-457200">
              <a:lnSpc>
                <a:spcPct val="100000"/>
              </a:lnSpc>
              <a:spcAft>
                <a:spcPts val="1200"/>
              </a:spcAft>
              <a:buClr>
                <a:srgbClr val="1D3555"/>
              </a:buClr>
              <a:buFont typeface="Wingdings" panose="05000000000000000000" pitchFamily="2" charset="2"/>
              <a:buChar char="§"/>
            </a:pPr>
            <a:r>
              <a:rPr lang="en-US" sz="2800" dirty="0">
                <a:solidFill>
                  <a:srgbClr val="1D3555"/>
                </a:solidFill>
              </a:rPr>
              <a:t>Common error last year was missing the Date of Birth column in Employee file.</a:t>
            </a:r>
          </a:p>
          <a:p>
            <a:endParaRPr lang="en-US" dirty="0"/>
          </a:p>
        </p:txBody>
      </p:sp>
      <p:pic>
        <p:nvPicPr>
          <p:cNvPr id="7" name="Picture 6">
            <a:extLst>
              <a:ext uri="{FF2B5EF4-FFF2-40B4-BE49-F238E27FC236}">
                <a16:creationId xmlns:a16="http://schemas.microsoft.com/office/drawing/2014/main" id="{A529EE97-6CC5-4369-BBC1-58F1CED39FE9}"/>
              </a:ext>
            </a:extLst>
          </p:cNvPr>
          <p:cNvPicPr>
            <a:picLocks noChangeAspect="1"/>
          </p:cNvPicPr>
          <p:nvPr/>
        </p:nvPicPr>
        <p:blipFill>
          <a:blip r:embed="rId2"/>
          <a:stretch>
            <a:fillRect/>
          </a:stretch>
        </p:blipFill>
        <p:spPr>
          <a:xfrm>
            <a:off x="6529446" y="733425"/>
            <a:ext cx="4810125" cy="2305050"/>
          </a:xfrm>
          <a:prstGeom prst="rect">
            <a:avLst/>
          </a:prstGeom>
        </p:spPr>
      </p:pic>
      <p:pic>
        <p:nvPicPr>
          <p:cNvPr id="9" name="Picture 8">
            <a:extLst>
              <a:ext uri="{FF2B5EF4-FFF2-40B4-BE49-F238E27FC236}">
                <a16:creationId xmlns:a16="http://schemas.microsoft.com/office/drawing/2014/main" id="{7DA95841-728F-4747-A44D-E82096101B14}"/>
              </a:ext>
            </a:extLst>
          </p:cNvPr>
          <p:cNvPicPr>
            <a:picLocks noChangeAspect="1"/>
          </p:cNvPicPr>
          <p:nvPr/>
        </p:nvPicPr>
        <p:blipFill>
          <a:blip r:embed="rId3"/>
          <a:stretch>
            <a:fillRect/>
          </a:stretch>
        </p:blipFill>
        <p:spPr>
          <a:xfrm>
            <a:off x="6529446" y="3179619"/>
            <a:ext cx="4777851" cy="2644054"/>
          </a:xfrm>
          <a:prstGeom prst="rect">
            <a:avLst/>
          </a:prstGeom>
        </p:spPr>
      </p:pic>
      <p:pic>
        <p:nvPicPr>
          <p:cNvPr id="4" name="Picture 3">
            <a:extLst>
              <a:ext uri="{FF2B5EF4-FFF2-40B4-BE49-F238E27FC236}">
                <a16:creationId xmlns:a16="http://schemas.microsoft.com/office/drawing/2014/main" id="{61978251-165A-45EC-A9CE-5C70E77B77C4}"/>
              </a:ext>
            </a:extLst>
          </p:cNvPr>
          <p:cNvPicPr>
            <a:picLocks noChangeAspect="1"/>
          </p:cNvPicPr>
          <p:nvPr/>
        </p:nvPicPr>
        <p:blipFill>
          <a:blip r:embed="rId4"/>
          <a:stretch>
            <a:fillRect/>
          </a:stretch>
        </p:blipFill>
        <p:spPr>
          <a:xfrm>
            <a:off x="6657570" y="990095"/>
            <a:ext cx="4649727" cy="1234845"/>
          </a:xfrm>
          <a:prstGeom prst="rect">
            <a:avLst/>
          </a:prstGeom>
        </p:spPr>
      </p:pic>
      <p:cxnSp>
        <p:nvCxnSpPr>
          <p:cNvPr id="8" name="Straight Arrow Connector 7">
            <a:extLst>
              <a:ext uri="{FF2B5EF4-FFF2-40B4-BE49-F238E27FC236}">
                <a16:creationId xmlns:a16="http://schemas.microsoft.com/office/drawing/2014/main" id="{96386593-60B0-435B-80D7-B9591E1BC867}"/>
              </a:ext>
            </a:extLst>
          </p:cNvPr>
          <p:cNvCxnSpPr/>
          <p:nvPr/>
        </p:nvCxnSpPr>
        <p:spPr>
          <a:xfrm>
            <a:off x="7296150" y="523875"/>
            <a:ext cx="295275" cy="266700"/>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3636342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BC2F6FB-B335-4AFB-8CF4-04D99EF09AE6}"/>
              </a:ext>
            </a:extLst>
          </p:cNvPr>
          <p:cNvSpPr>
            <a:spLocks noGrp="1"/>
          </p:cNvSpPr>
          <p:nvPr>
            <p:ph type="title"/>
          </p:nvPr>
        </p:nvSpPr>
        <p:spPr>
          <a:xfrm>
            <a:off x="814218" y="292608"/>
            <a:ext cx="11036300" cy="874319"/>
          </a:xfrm>
        </p:spPr>
        <p:txBody>
          <a:bodyPr/>
          <a:lstStyle/>
          <a:p>
            <a:r>
              <a:rPr lang="en-US" dirty="0">
                <a:solidFill>
                  <a:srgbClr val="1D3555"/>
                </a:solidFill>
              </a:rPr>
              <a:t>Review/Errors</a:t>
            </a:r>
          </a:p>
        </p:txBody>
      </p:sp>
      <p:sp>
        <p:nvSpPr>
          <p:cNvPr id="5" name="Text Placeholder 4">
            <a:extLst>
              <a:ext uri="{FF2B5EF4-FFF2-40B4-BE49-F238E27FC236}">
                <a16:creationId xmlns:a16="http://schemas.microsoft.com/office/drawing/2014/main" id="{26303E51-552C-4130-95DC-3B754E194670}"/>
              </a:ext>
            </a:extLst>
          </p:cNvPr>
          <p:cNvSpPr>
            <a:spLocks noGrp="1"/>
          </p:cNvSpPr>
          <p:nvPr>
            <p:ph type="body" sz="quarter" idx="4294967295"/>
          </p:nvPr>
        </p:nvSpPr>
        <p:spPr>
          <a:xfrm>
            <a:off x="814217" y="1057120"/>
            <a:ext cx="10558631" cy="2333625"/>
          </a:xfrm>
        </p:spPr>
        <p:txBody>
          <a:bodyPr/>
          <a:lstStyle/>
          <a:p>
            <a:pPr>
              <a:lnSpc>
                <a:spcPct val="100000"/>
              </a:lnSpc>
              <a:spcAft>
                <a:spcPts val="1200"/>
              </a:spcAft>
            </a:pPr>
            <a:r>
              <a:rPr lang="en-US" sz="2800" dirty="0">
                <a:solidFill>
                  <a:schemeClr val="tx1">
                    <a:lumMod val="95000"/>
                    <a:lumOff val="5000"/>
                  </a:schemeClr>
                </a:solidFill>
              </a:rPr>
              <a:t>In almost every case the employee has been imported into the batch with invalid data.  </a:t>
            </a:r>
          </a:p>
          <a:p>
            <a:pPr marL="0" indent="0">
              <a:lnSpc>
                <a:spcPct val="100000"/>
              </a:lnSpc>
              <a:spcAft>
                <a:spcPts val="1200"/>
              </a:spcAft>
              <a:buNone/>
            </a:pPr>
            <a:r>
              <a:rPr lang="en-US" sz="2800" dirty="0">
                <a:solidFill>
                  <a:schemeClr val="tx1">
                    <a:lumMod val="95000"/>
                    <a:lumOff val="5000"/>
                  </a:schemeClr>
                </a:solidFill>
              </a:rPr>
              <a:t>NOTE:  If you import additional employee files, ALL employees in the batch will be overridden.  Not the case if you import dependents or coverages.  </a:t>
            </a:r>
          </a:p>
          <a:p>
            <a:pPr marL="0" indent="0">
              <a:buNone/>
            </a:pPr>
            <a:endParaRPr lang="en-US" dirty="0"/>
          </a:p>
        </p:txBody>
      </p:sp>
      <p:pic>
        <p:nvPicPr>
          <p:cNvPr id="10" name="Picture 9">
            <a:extLst>
              <a:ext uri="{FF2B5EF4-FFF2-40B4-BE49-F238E27FC236}">
                <a16:creationId xmlns:a16="http://schemas.microsoft.com/office/drawing/2014/main" id="{AEC93DC7-ABFF-B097-41F8-D1397EACC0CA}"/>
              </a:ext>
            </a:extLst>
          </p:cNvPr>
          <p:cNvPicPr>
            <a:picLocks noChangeAspect="1"/>
          </p:cNvPicPr>
          <p:nvPr/>
        </p:nvPicPr>
        <p:blipFill>
          <a:blip r:embed="rId2"/>
          <a:stretch>
            <a:fillRect/>
          </a:stretch>
        </p:blipFill>
        <p:spPr>
          <a:xfrm>
            <a:off x="2892572" y="3175137"/>
            <a:ext cx="6977569" cy="2879049"/>
          </a:xfrm>
          <a:prstGeom prst="rect">
            <a:avLst/>
          </a:prstGeom>
        </p:spPr>
      </p:pic>
      <p:pic>
        <p:nvPicPr>
          <p:cNvPr id="12" name="Picture 11">
            <a:extLst>
              <a:ext uri="{FF2B5EF4-FFF2-40B4-BE49-F238E27FC236}">
                <a16:creationId xmlns:a16="http://schemas.microsoft.com/office/drawing/2014/main" id="{380B961B-CC15-C15A-628E-3B44693DB2AF}"/>
              </a:ext>
            </a:extLst>
          </p:cNvPr>
          <p:cNvPicPr>
            <a:picLocks noChangeAspect="1"/>
          </p:cNvPicPr>
          <p:nvPr/>
        </p:nvPicPr>
        <p:blipFill>
          <a:blip r:embed="rId3"/>
          <a:stretch>
            <a:fillRect/>
          </a:stretch>
        </p:blipFill>
        <p:spPr>
          <a:xfrm>
            <a:off x="5830863" y="4323700"/>
            <a:ext cx="1520666" cy="1198559"/>
          </a:xfrm>
          <a:prstGeom prst="rect">
            <a:avLst/>
          </a:prstGeom>
        </p:spPr>
      </p:pic>
    </p:spTree>
    <p:extLst>
      <p:ext uri="{BB962C8B-B14F-4D97-AF65-F5344CB8AC3E}">
        <p14:creationId xmlns:p14="http://schemas.microsoft.com/office/powerpoint/2010/main" val="732321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2" y="386607"/>
            <a:ext cx="10972800" cy="856577"/>
          </a:xfrm>
        </p:spPr>
        <p:txBody>
          <a:bodyPr/>
          <a:lstStyle/>
          <a:p>
            <a:r>
              <a:rPr lang="en-US" sz="4400" dirty="0">
                <a:solidFill>
                  <a:srgbClr val="1D3555"/>
                </a:solidFill>
              </a:rPr>
              <a:t>Affordable Care Act batch process</a:t>
            </a:r>
          </a:p>
        </p:txBody>
      </p:sp>
      <p:sp>
        <p:nvSpPr>
          <p:cNvPr id="6" name="Content Placeholder 2">
            <a:extLst>
              <a:ext uri="{FF2B5EF4-FFF2-40B4-BE49-F238E27FC236}">
                <a16:creationId xmlns:a16="http://schemas.microsoft.com/office/drawing/2014/main" id="{455DA9A1-A998-448B-BBD8-A77FAFE2A0D2}"/>
              </a:ext>
            </a:extLst>
          </p:cNvPr>
          <p:cNvSpPr>
            <a:spLocks noGrp="1"/>
          </p:cNvSpPr>
          <p:nvPr>
            <p:ph idx="1"/>
          </p:nvPr>
        </p:nvSpPr>
        <p:spPr>
          <a:xfrm>
            <a:off x="609598" y="1243184"/>
            <a:ext cx="7021288" cy="5513216"/>
          </a:xfrm>
        </p:spPr>
        <p:txBody>
          <a:bodyPr>
            <a:normAutofit/>
          </a:bodyPr>
          <a:lstStyle/>
          <a:p>
            <a:pPr>
              <a:buClr>
                <a:srgbClr val="1D3555"/>
              </a:buClr>
            </a:pPr>
            <a:r>
              <a:rPr lang="en-US" sz="2800" dirty="0">
                <a:solidFill>
                  <a:srgbClr val="1D3555"/>
                </a:solidFill>
              </a:rPr>
              <a:t>Import or Generate</a:t>
            </a:r>
          </a:p>
          <a:p>
            <a:pPr>
              <a:buClr>
                <a:srgbClr val="1D3555"/>
              </a:buClr>
            </a:pPr>
            <a:r>
              <a:rPr lang="en-US" sz="2800" dirty="0">
                <a:solidFill>
                  <a:srgbClr val="1D3555"/>
                </a:solidFill>
              </a:rPr>
              <a:t>Edit Employees</a:t>
            </a:r>
          </a:p>
          <a:p>
            <a:pPr>
              <a:buClr>
                <a:srgbClr val="1D3555"/>
              </a:buClr>
            </a:pPr>
            <a:r>
              <a:rPr lang="en-US" sz="2800" dirty="0">
                <a:solidFill>
                  <a:srgbClr val="1D3555"/>
                </a:solidFill>
              </a:rPr>
              <a:t>Edit Employer</a:t>
            </a:r>
          </a:p>
          <a:p>
            <a:pPr>
              <a:buClr>
                <a:srgbClr val="1D3555"/>
              </a:buClr>
            </a:pPr>
            <a:r>
              <a:rPr lang="en-US" sz="2800" dirty="0">
                <a:solidFill>
                  <a:srgbClr val="1D3555"/>
                </a:solidFill>
              </a:rPr>
              <a:t>Proof List</a:t>
            </a:r>
          </a:p>
          <a:p>
            <a:pPr>
              <a:buClr>
                <a:srgbClr val="1D3555"/>
              </a:buClr>
            </a:pPr>
            <a:r>
              <a:rPr lang="en-US" sz="2800" dirty="0">
                <a:solidFill>
                  <a:srgbClr val="1D3555"/>
                </a:solidFill>
              </a:rPr>
              <a:t>Forms</a:t>
            </a:r>
          </a:p>
          <a:p>
            <a:pPr>
              <a:buClr>
                <a:srgbClr val="1D3555"/>
              </a:buClr>
            </a:pPr>
            <a:r>
              <a:rPr lang="en-US" sz="2800" dirty="0">
                <a:solidFill>
                  <a:srgbClr val="1D3555"/>
                </a:solidFill>
              </a:rPr>
              <a:t>Export</a:t>
            </a:r>
          </a:p>
          <a:p>
            <a:pPr>
              <a:buClr>
                <a:srgbClr val="1D3555"/>
              </a:buClr>
            </a:pPr>
            <a:r>
              <a:rPr lang="en-US" sz="2800" dirty="0">
                <a:solidFill>
                  <a:srgbClr val="1D3555"/>
                </a:solidFill>
              </a:rPr>
              <a:t>Commit – never needed just deletes information.</a:t>
            </a:r>
          </a:p>
        </p:txBody>
      </p:sp>
      <p:sp>
        <p:nvSpPr>
          <p:cNvPr id="7" name="Rectangle 6">
            <a:extLst>
              <a:ext uri="{FF2B5EF4-FFF2-40B4-BE49-F238E27FC236}">
                <a16:creationId xmlns:a16="http://schemas.microsoft.com/office/drawing/2014/main" id="{F4025D35-E336-479A-96A5-40CD6E78E359}"/>
              </a:ext>
            </a:extLst>
          </p:cNvPr>
          <p:cNvSpPr/>
          <p:nvPr/>
        </p:nvSpPr>
        <p:spPr>
          <a:xfrm>
            <a:off x="484591" y="1667363"/>
            <a:ext cx="3515529" cy="591439"/>
          </a:xfrm>
          <a:prstGeom prst="rect">
            <a:avLst/>
          </a:prstGeom>
          <a:noFill/>
          <a:ln w="857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A4D50364-28F3-9E65-E506-FA58BC8BBCB7}"/>
              </a:ext>
            </a:extLst>
          </p:cNvPr>
          <p:cNvPicPr>
            <a:picLocks noChangeAspect="1"/>
          </p:cNvPicPr>
          <p:nvPr/>
        </p:nvPicPr>
        <p:blipFill>
          <a:blip r:embed="rId3"/>
          <a:stretch>
            <a:fillRect/>
          </a:stretch>
        </p:blipFill>
        <p:spPr>
          <a:xfrm>
            <a:off x="8549449" y="217741"/>
            <a:ext cx="3286125" cy="5800725"/>
          </a:xfrm>
          <a:prstGeom prst="rect">
            <a:avLst/>
          </a:prstGeom>
        </p:spPr>
      </p:pic>
    </p:spTree>
    <p:extLst>
      <p:ext uri="{BB962C8B-B14F-4D97-AF65-F5344CB8AC3E}">
        <p14:creationId xmlns:p14="http://schemas.microsoft.com/office/powerpoint/2010/main" val="29214533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7B114-529D-43D7-BBD6-CEC0AD8BCD39}"/>
              </a:ext>
            </a:extLst>
          </p:cNvPr>
          <p:cNvSpPr>
            <a:spLocks noGrp="1"/>
          </p:cNvSpPr>
          <p:nvPr>
            <p:ph type="title"/>
          </p:nvPr>
        </p:nvSpPr>
        <p:spPr/>
        <p:txBody>
          <a:bodyPr/>
          <a:lstStyle/>
          <a:p>
            <a:r>
              <a:rPr lang="en-US" sz="4400">
                <a:latin typeface="+mn-lt"/>
              </a:rPr>
              <a:t>Edit Employees</a:t>
            </a:r>
          </a:p>
        </p:txBody>
      </p:sp>
      <p:sp>
        <p:nvSpPr>
          <p:cNvPr id="3" name="Content Placeholder 2">
            <a:extLst>
              <a:ext uri="{FF2B5EF4-FFF2-40B4-BE49-F238E27FC236}">
                <a16:creationId xmlns:a16="http://schemas.microsoft.com/office/drawing/2014/main" id="{5D4CE8E5-AE87-4781-91EC-008008048E94}"/>
              </a:ext>
            </a:extLst>
          </p:cNvPr>
          <p:cNvSpPr>
            <a:spLocks noGrp="1"/>
          </p:cNvSpPr>
          <p:nvPr>
            <p:ph idx="1"/>
          </p:nvPr>
        </p:nvSpPr>
        <p:spPr>
          <a:xfrm>
            <a:off x="248575" y="899700"/>
            <a:ext cx="10007049" cy="1865875"/>
          </a:xfrm>
        </p:spPr>
        <p:txBody>
          <a:bodyPr/>
          <a:lstStyle/>
          <a:p>
            <a:pPr>
              <a:buClr>
                <a:schemeClr val="tx2"/>
              </a:buClr>
            </a:pPr>
            <a:r>
              <a:rPr lang="en-US" sz="2400" dirty="0">
                <a:solidFill>
                  <a:schemeClr val="tx2"/>
                </a:solidFill>
              </a:rPr>
              <a:t>This window contains all the employee reporting information. </a:t>
            </a:r>
          </a:p>
          <a:p>
            <a:pPr>
              <a:buClr>
                <a:schemeClr val="tx2"/>
              </a:buClr>
            </a:pPr>
            <a:r>
              <a:rPr lang="en-US" sz="2400" dirty="0">
                <a:solidFill>
                  <a:schemeClr val="tx2"/>
                </a:solidFill>
              </a:rPr>
              <a:t>In Enterprise, the + in the left margin will open each employee monthly information. Clicking it again will close the employee information.</a:t>
            </a:r>
          </a:p>
          <a:p>
            <a:pPr>
              <a:buClr>
                <a:schemeClr val="tx2"/>
              </a:buClr>
            </a:pPr>
            <a:r>
              <a:rPr lang="en-US" sz="2400" dirty="0">
                <a:solidFill>
                  <a:schemeClr val="tx2"/>
                </a:solidFill>
              </a:rPr>
              <a:t>In Cirrus, select the employee and click the Edit to view information</a:t>
            </a:r>
            <a:r>
              <a:rPr lang="en-US" sz="2600" dirty="0">
                <a:solidFill>
                  <a:schemeClr val="tx2"/>
                </a:solidFill>
              </a:rPr>
              <a:t>.</a:t>
            </a:r>
          </a:p>
        </p:txBody>
      </p:sp>
      <p:sp>
        <p:nvSpPr>
          <p:cNvPr id="5" name="Slide Number Placeholder 4">
            <a:extLst>
              <a:ext uri="{FF2B5EF4-FFF2-40B4-BE49-F238E27FC236}">
                <a16:creationId xmlns:a16="http://schemas.microsoft.com/office/drawing/2014/main" id="{B0BAD06D-2E53-4A14-999A-29C729DEF984}"/>
              </a:ext>
            </a:extLst>
          </p:cNvPr>
          <p:cNvSpPr>
            <a:spLocks noGrp="1"/>
          </p:cNvSpPr>
          <p:nvPr>
            <p:ph type="sldNum" sz="quarter" idx="12"/>
          </p:nvPr>
        </p:nvSpPr>
        <p:spPr/>
        <p:txBody>
          <a:bodyPr/>
          <a:lstStyle/>
          <a:p>
            <a:fld id="{6FE306A7-A228-4E07-8D4E-C1DA2C3F3993}" type="slidenum">
              <a:rPr lang="en-US" smtClean="0"/>
              <a:pPr/>
              <a:t>15</a:t>
            </a:fld>
            <a:endParaRPr lang="en-US"/>
          </a:p>
        </p:txBody>
      </p:sp>
      <p:pic>
        <p:nvPicPr>
          <p:cNvPr id="6" name="Picture 5">
            <a:extLst>
              <a:ext uri="{FF2B5EF4-FFF2-40B4-BE49-F238E27FC236}">
                <a16:creationId xmlns:a16="http://schemas.microsoft.com/office/drawing/2014/main" id="{3E406753-D165-B54F-1525-AD5F7461D70C}"/>
              </a:ext>
            </a:extLst>
          </p:cNvPr>
          <p:cNvPicPr>
            <a:picLocks noChangeAspect="1"/>
          </p:cNvPicPr>
          <p:nvPr/>
        </p:nvPicPr>
        <p:blipFill>
          <a:blip r:embed="rId2"/>
          <a:stretch>
            <a:fillRect/>
          </a:stretch>
        </p:blipFill>
        <p:spPr>
          <a:xfrm>
            <a:off x="576600" y="2900980"/>
            <a:ext cx="10883992" cy="832263"/>
          </a:xfrm>
          <a:prstGeom prst="rect">
            <a:avLst/>
          </a:prstGeom>
        </p:spPr>
      </p:pic>
      <p:pic>
        <p:nvPicPr>
          <p:cNvPr id="9" name="Picture 8">
            <a:extLst>
              <a:ext uri="{FF2B5EF4-FFF2-40B4-BE49-F238E27FC236}">
                <a16:creationId xmlns:a16="http://schemas.microsoft.com/office/drawing/2014/main" id="{FE70921D-87E9-E891-AF2D-99A815B0DEE9}"/>
              </a:ext>
            </a:extLst>
          </p:cNvPr>
          <p:cNvPicPr>
            <a:picLocks noChangeAspect="1"/>
          </p:cNvPicPr>
          <p:nvPr/>
        </p:nvPicPr>
        <p:blipFill>
          <a:blip r:embed="rId3"/>
          <a:stretch>
            <a:fillRect/>
          </a:stretch>
        </p:blipFill>
        <p:spPr>
          <a:xfrm>
            <a:off x="1005712" y="3999165"/>
            <a:ext cx="9659177" cy="1959135"/>
          </a:xfrm>
          <a:prstGeom prst="rect">
            <a:avLst/>
          </a:prstGeom>
        </p:spPr>
      </p:pic>
      <p:cxnSp>
        <p:nvCxnSpPr>
          <p:cNvPr id="11" name="Straight Arrow Connector 10">
            <a:extLst>
              <a:ext uri="{FF2B5EF4-FFF2-40B4-BE49-F238E27FC236}">
                <a16:creationId xmlns:a16="http://schemas.microsoft.com/office/drawing/2014/main" id="{2D70BD02-E0B1-2A64-5861-CFA2E455AD1B}"/>
              </a:ext>
            </a:extLst>
          </p:cNvPr>
          <p:cNvCxnSpPr>
            <a:cxnSpLocks/>
          </p:cNvCxnSpPr>
          <p:nvPr/>
        </p:nvCxnSpPr>
        <p:spPr>
          <a:xfrm>
            <a:off x="408373" y="4634144"/>
            <a:ext cx="701336" cy="408373"/>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14" name="Straight Arrow Connector 13">
            <a:extLst>
              <a:ext uri="{FF2B5EF4-FFF2-40B4-BE49-F238E27FC236}">
                <a16:creationId xmlns:a16="http://schemas.microsoft.com/office/drawing/2014/main" id="{FF370009-EA0E-AA77-A268-0DFAA60126D1}"/>
              </a:ext>
            </a:extLst>
          </p:cNvPr>
          <p:cNvCxnSpPr>
            <a:cxnSpLocks/>
          </p:cNvCxnSpPr>
          <p:nvPr/>
        </p:nvCxnSpPr>
        <p:spPr>
          <a:xfrm>
            <a:off x="248575" y="3045041"/>
            <a:ext cx="482833" cy="38341"/>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17" name="Straight Arrow Connector 16">
            <a:extLst>
              <a:ext uri="{FF2B5EF4-FFF2-40B4-BE49-F238E27FC236}">
                <a16:creationId xmlns:a16="http://schemas.microsoft.com/office/drawing/2014/main" id="{1AC26A5A-32B2-D277-D9CA-4B17FD20DBDA}"/>
              </a:ext>
            </a:extLst>
          </p:cNvPr>
          <p:cNvCxnSpPr>
            <a:cxnSpLocks/>
          </p:cNvCxnSpPr>
          <p:nvPr/>
        </p:nvCxnSpPr>
        <p:spPr>
          <a:xfrm>
            <a:off x="211105" y="3076649"/>
            <a:ext cx="520303" cy="521189"/>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
        <p:nvSpPr>
          <p:cNvPr id="4" name="TextBox 3">
            <a:extLst>
              <a:ext uri="{FF2B5EF4-FFF2-40B4-BE49-F238E27FC236}">
                <a16:creationId xmlns:a16="http://schemas.microsoft.com/office/drawing/2014/main" id="{C94A7748-C4D1-5D5B-8332-25AFC9FEFC8C}"/>
              </a:ext>
            </a:extLst>
          </p:cNvPr>
          <p:cNvSpPr txBox="1"/>
          <p:nvPr/>
        </p:nvSpPr>
        <p:spPr>
          <a:xfrm>
            <a:off x="9601200" y="537882"/>
            <a:ext cx="2337292" cy="2308324"/>
          </a:xfrm>
          <a:prstGeom prst="rect">
            <a:avLst/>
          </a:prstGeom>
          <a:noFill/>
        </p:spPr>
        <p:txBody>
          <a:bodyPr wrap="square" rtlCol="0">
            <a:spAutoFit/>
          </a:bodyPr>
          <a:lstStyle/>
          <a:p>
            <a:r>
              <a:rPr lang="en-US" sz="1800" b="1" dirty="0">
                <a:solidFill>
                  <a:schemeClr val="tx1">
                    <a:lumMod val="95000"/>
                    <a:lumOff val="5000"/>
                  </a:schemeClr>
                </a:solidFill>
              </a:rPr>
              <a:t>Tip:  It works well to go through your batch and delete any employees that you do not need to report before doing anything else.</a:t>
            </a:r>
          </a:p>
          <a:p>
            <a:endParaRPr lang="en-US" dirty="0"/>
          </a:p>
        </p:txBody>
      </p:sp>
    </p:spTree>
    <p:extLst>
      <p:ext uri="{BB962C8B-B14F-4D97-AF65-F5344CB8AC3E}">
        <p14:creationId xmlns:p14="http://schemas.microsoft.com/office/powerpoint/2010/main" val="28121451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C442614-9620-4DA9-B937-E80D946A63FC}"/>
              </a:ext>
            </a:extLst>
          </p:cNvPr>
          <p:cNvSpPr>
            <a:spLocks noGrp="1"/>
          </p:cNvSpPr>
          <p:nvPr>
            <p:ph type="title"/>
          </p:nvPr>
        </p:nvSpPr>
        <p:spPr>
          <a:xfrm>
            <a:off x="915213" y="292608"/>
            <a:ext cx="10935305" cy="874319"/>
          </a:xfrm>
        </p:spPr>
        <p:txBody>
          <a:bodyPr/>
          <a:lstStyle/>
          <a:p>
            <a:r>
              <a:rPr lang="en-US" dirty="0">
                <a:solidFill>
                  <a:srgbClr val="1D3555"/>
                </a:solidFill>
              </a:rPr>
              <a:t>Enterprise - Edit Employee Functions</a:t>
            </a:r>
          </a:p>
        </p:txBody>
      </p:sp>
      <p:sp>
        <p:nvSpPr>
          <p:cNvPr id="3" name="Text Placeholder 2">
            <a:extLst>
              <a:ext uri="{FF2B5EF4-FFF2-40B4-BE49-F238E27FC236}">
                <a16:creationId xmlns:a16="http://schemas.microsoft.com/office/drawing/2014/main" id="{8E8C6956-B2BC-42E4-A468-5C30D40AB215}"/>
              </a:ext>
            </a:extLst>
          </p:cNvPr>
          <p:cNvSpPr>
            <a:spLocks noGrp="1"/>
          </p:cNvSpPr>
          <p:nvPr>
            <p:ph type="body" sz="quarter" idx="4294967295"/>
          </p:nvPr>
        </p:nvSpPr>
        <p:spPr>
          <a:xfrm>
            <a:off x="1650124" y="973049"/>
            <a:ext cx="9976854" cy="4747994"/>
          </a:xfrm>
        </p:spPr>
        <p:txBody>
          <a:bodyPr>
            <a:normAutofit fontScale="25000" lnSpcReduction="20000"/>
          </a:bodyPr>
          <a:lstStyle/>
          <a:p>
            <a:pPr>
              <a:lnSpc>
                <a:spcPct val="100000"/>
              </a:lnSpc>
              <a:spcAft>
                <a:spcPts val="1200"/>
              </a:spcAft>
            </a:pPr>
            <a:r>
              <a:rPr lang="en-US" sz="10400" dirty="0">
                <a:solidFill>
                  <a:schemeClr val="tx1">
                    <a:lumMod val="95000"/>
                    <a:lumOff val="5000"/>
                  </a:schemeClr>
                </a:solidFill>
              </a:rPr>
              <a:t>Save – Will enable when changes are keyed.</a:t>
            </a:r>
          </a:p>
          <a:p>
            <a:pPr>
              <a:lnSpc>
                <a:spcPct val="100000"/>
              </a:lnSpc>
              <a:spcAft>
                <a:spcPts val="1200"/>
              </a:spcAft>
            </a:pPr>
            <a:r>
              <a:rPr lang="en-US" sz="10400" dirty="0">
                <a:solidFill>
                  <a:schemeClr val="tx1">
                    <a:lumMod val="95000"/>
                    <a:lumOff val="5000"/>
                  </a:schemeClr>
                </a:solidFill>
              </a:rPr>
              <a:t>Refresh - Not often used, will restore information on the window.</a:t>
            </a:r>
          </a:p>
          <a:p>
            <a:pPr>
              <a:lnSpc>
                <a:spcPct val="100000"/>
              </a:lnSpc>
              <a:spcAft>
                <a:spcPts val="1200"/>
              </a:spcAft>
            </a:pPr>
            <a:r>
              <a:rPr lang="en-US" sz="10400" dirty="0">
                <a:solidFill>
                  <a:schemeClr val="tx1">
                    <a:lumMod val="95000"/>
                    <a:lumOff val="5000"/>
                  </a:schemeClr>
                </a:solidFill>
              </a:rPr>
              <a:t>New – Use drop-down arrow to choose if you add a new employee or dependent.  </a:t>
            </a:r>
          </a:p>
          <a:p>
            <a:pPr>
              <a:lnSpc>
                <a:spcPct val="100000"/>
              </a:lnSpc>
              <a:spcAft>
                <a:spcPts val="1200"/>
              </a:spcAft>
            </a:pPr>
            <a:r>
              <a:rPr lang="en-US" sz="10400" dirty="0">
                <a:solidFill>
                  <a:schemeClr val="tx1">
                    <a:lumMod val="95000"/>
                    <a:lumOff val="5000"/>
                  </a:schemeClr>
                </a:solidFill>
              </a:rPr>
              <a:t>Delete a record – Use drop-down to delete an employee or a dependent.</a:t>
            </a:r>
          </a:p>
          <a:p>
            <a:pPr>
              <a:lnSpc>
                <a:spcPct val="100000"/>
              </a:lnSpc>
              <a:spcAft>
                <a:spcPts val="1200"/>
              </a:spcAft>
            </a:pPr>
            <a:r>
              <a:rPr lang="en-US" sz="10400" dirty="0">
                <a:solidFill>
                  <a:schemeClr val="tx1">
                    <a:lumMod val="95000"/>
                    <a:lumOff val="5000"/>
                  </a:schemeClr>
                </a:solidFill>
              </a:rPr>
              <a:t>Maintain records –  Select Coverage record or Plan Period record to maintain all selected.  </a:t>
            </a:r>
          </a:p>
          <a:p>
            <a:pPr>
              <a:lnSpc>
                <a:spcPct val="100000"/>
              </a:lnSpc>
              <a:spcAft>
                <a:spcPts val="1200"/>
              </a:spcAft>
            </a:pPr>
            <a:r>
              <a:rPr lang="en-US" sz="10400" dirty="0">
                <a:solidFill>
                  <a:schemeClr val="tx1">
                    <a:lumMod val="95000"/>
                    <a:lumOff val="5000"/>
                  </a:schemeClr>
                </a:solidFill>
              </a:rPr>
              <a:t>Select all employees – Will mark the selected box for all employees.  Works with the Maintain records, Copy  and delete functions.  </a:t>
            </a:r>
          </a:p>
          <a:p>
            <a:pPr marL="0" indent="0">
              <a:buNone/>
            </a:pPr>
            <a:endParaRPr lang="en-US" dirty="0"/>
          </a:p>
        </p:txBody>
      </p:sp>
      <p:pic>
        <p:nvPicPr>
          <p:cNvPr id="4" name="Picture 3">
            <a:extLst>
              <a:ext uri="{FF2B5EF4-FFF2-40B4-BE49-F238E27FC236}">
                <a16:creationId xmlns:a16="http://schemas.microsoft.com/office/drawing/2014/main" id="{2EA54EF3-9A03-4F1D-B29E-E5F547458A7A}"/>
              </a:ext>
            </a:extLst>
          </p:cNvPr>
          <p:cNvPicPr>
            <a:picLocks noChangeAspect="1"/>
          </p:cNvPicPr>
          <p:nvPr/>
        </p:nvPicPr>
        <p:blipFill>
          <a:blip r:embed="rId2"/>
          <a:stretch>
            <a:fillRect/>
          </a:stretch>
        </p:blipFill>
        <p:spPr>
          <a:xfrm flipH="1" flipV="1">
            <a:off x="1027784" y="904452"/>
            <a:ext cx="350191" cy="344947"/>
          </a:xfrm>
          <a:prstGeom prst="rect">
            <a:avLst/>
          </a:prstGeom>
        </p:spPr>
      </p:pic>
      <p:pic>
        <p:nvPicPr>
          <p:cNvPr id="5" name="Picture 4">
            <a:extLst>
              <a:ext uri="{FF2B5EF4-FFF2-40B4-BE49-F238E27FC236}">
                <a16:creationId xmlns:a16="http://schemas.microsoft.com/office/drawing/2014/main" id="{C1A8DAF1-CB33-4EEE-A88F-62E6AB32C440}"/>
              </a:ext>
            </a:extLst>
          </p:cNvPr>
          <p:cNvPicPr>
            <a:picLocks noChangeAspect="1"/>
          </p:cNvPicPr>
          <p:nvPr/>
        </p:nvPicPr>
        <p:blipFill>
          <a:blip r:embed="rId3"/>
          <a:stretch>
            <a:fillRect/>
          </a:stretch>
        </p:blipFill>
        <p:spPr>
          <a:xfrm>
            <a:off x="1088008" y="1545374"/>
            <a:ext cx="304869" cy="304869"/>
          </a:xfrm>
          <a:prstGeom prst="rect">
            <a:avLst/>
          </a:prstGeom>
        </p:spPr>
      </p:pic>
      <p:pic>
        <p:nvPicPr>
          <p:cNvPr id="6" name="Picture 5">
            <a:extLst>
              <a:ext uri="{FF2B5EF4-FFF2-40B4-BE49-F238E27FC236}">
                <a16:creationId xmlns:a16="http://schemas.microsoft.com/office/drawing/2014/main" id="{67A128E6-9C08-45C6-8747-08ABB79FC79F}"/>
              </a:ext>
            </a:extLst>
          </p:cNvPr>
          <p:cNvPicPr>
            <a:picLocks noChangeAspect="1"/>
          </p:cNvPicPr>
          <p:nvPr/>
        </p:nvPicPr>
        <p:blipFill>
          <a:blip r:embed="rId4"/>
          <a:stretch>
            <a:fillRect/>
          </a:stretch>
        </p:blipFill>
        <p:spPr>
          <a:xfrm>
            <a:off x="909095" y="2239410"/>
            <a:ext cx="558141" cy="459057"/>
          </a:xfrm>
          <a:prstGeom prst="rect">
            <a:avLst/>
          </a:prstGeom>
        </p:spPr>
      </p:pic>
      <p:pic>
        <p:nvPicPr>
          <p:cNvPr id="7" name="Picture 6">
            <a:extLst>
              <a:ext uri="{FF2B5EF4-FFF2-40B4-BE49-F238E27FC236}">
                <a16:creationId xmlns:a16="http://schemas.microsoft.com/office/drawing/2014/main" id="{C5094E72-A5ED-4598-9FE8-7A78AD6FA90A}"/>
              </a:ext>
            </a:extLst>
          </p:cNvPr>
          <p:cNvPicPr>
            <a:picLocks noChangeAspect="1"/>
          </p:cNvPicPr>
          <p:nvPr/>
        </p:nvPicPr>
        <p:blipFill>
          <a:blip r:embed="rId5"/>
          <a:stretch>
            <a:fillRect/>
          </a:stretch>
        </p:blipFill>
        <p:spPr>
          <a:xfrm>
            <a:off x="900161" y="3208483"/>
            <a:ext cx="566738" cy="323850"/>
          </a:xfrm>
          <a:prstGeom prst="rect">
            <a:avLst/>
          </a:prstGeom>
        </p:spPr>
      </p:pic>
      <p:pic>
        <p:nvPicPr>
          <p:cNvPr id="8" name="Picture 7">
            <a:extLst>
              <a:ext uri="{FF2B5EF4-FFF2-40B4-BE49-F238E27FC236}">
                <a16:creationId xmlns:a16="http://schemas.microsoft.com/office/drawing/2014/main" id="{7B294FA0-6068-4917-A235-7A11F563304C}"/>
              </a:ext>
            </a:extLst>
          </p:cNvPr>
          <p:cNvPicPr>
            <a:picLocks noChangeAspect="1"/>
          </p:cNvPicPr>
          <p:nvPr/>
        </p:nvPicPr>
        <p:blipFill>
          <a:blip r:embed="rId6"/>
          <a:stretch>
            <a:fillRect/>
          </a:stretch>
        </p:blipFill>
        <p:spPr>
          <a:xfrm>
            <a:off x="949941" y="4838886"/>
            <a:ext cx="505874" cy="357813"/>
          </a:xfrm>
          <a:prstGeom prst="rect">
            <a:avLst/>
          </a:prstGeom>
        </p:spPr>
      </p:pic>
      <p:pic>
        <p:nvPicPr>
          <p:cNvPr id="9" name="Picture 8">
            <a:extLst>
              <a:ext uri="{FF2B5EF4-FFF2-40B4-BE49-F238E27FC236}">
                <a16:creationId xmlns:a16="http://schemas.microsoft.com/office/drawing/2014/main" id="{DCB6C42C-0820-4E64-A1CA-31CEE4EC7D3E}"/>
              </a:ext>
            </a:extLst>
          </p:cNvPr>
          <p:cNvPicPr>
            <a:picLocks noChangeAspect="1"/>
          </p:cNvPicPr>
          <p:nvPr/>
        </p:nvPicPr>
        <p:blipFill>
          <a:blip r:embed="rId7"/>
          <a:stretch>
            <a:fillRect/>
          </a:stretch>
        </p:blipFill>
        <p:spPr>
          <a:xfrm>
            <a:off x="959991" y="3891799"/>
            <a:ext cx="485775" cy="361950"/>
          </a:xfrm>
          <a:prstGeom prst="rect">
            <a:avLst/>
          </a:prstGeom>
        </p:spPr>
      </p:pic>
    </p:spTree>
    <p:extLst>
      <p:ext uri="{BB962C8B-B14F-4D97-AF65-F5344CB8AC3E}">
        <p14:creationId xmlns:p14="http://schemas.microsoft.com/office/powerpoint/2010/main" val="29613080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8D385FA-46E4-4DAE-9094-C1D4D2510D7A}"/>
              </a:ext>
            </a:extLst>
          </p:cNvPr>
          <p:cNvSpPr>
            <a:spLocks noGrp="1"/>
          </p:cNvSpPr>
          <p:nvPr>
            <p:ph type="title"/>
          </p:nvPr>
        </p:nvSpPr>
        <p:spPr>
          <a:xfrm>
            <a:off x="807522" y="292608"/>
            <a:ext cx="11042996" cy="874319"/>
          </a:xfrm>
        </p:spPr>
        <p:txBody>
          <a:bodyPr/>
          <a:lstStyle/>
          <a:p>
            <a:r>
              <a:rPr lang="en-US" dirty="0"/>
              <a:t>Enterprise - Edit Employee Functions (cont.)</a:t>
            </a:r>
          </a:p>
        </p:txBody>
      </p:sp>
      <p:sp>
        <p:nvSpPr>
          <p:cNvPr id="3" name="Text Placeholder 2">
            <a:extLst>
              <a:ext uri="{FF2B5EF4-FFF2-40B4-BE49-F238E27FC236}">
                <a16:creationId xmlns:a16="http://schemas.microsoft.com/office/drawing/2014/main" id="{8E8C6956-B2BC-42E4-A468-5C30D40AB215}"/>
              </a:ext>
            </a:extLst>
          </p:cNvPr>
          <p:cNvSpPr>
            <a:spLocks noGrp="1"/>
          </p:cNvSpPr>
          <p:nvPr>
            <p:ph type="body" sz="quarter" idx="4294967295"/>
          </p:nvPr>
        </p:nvSpPr>
        <p:spPr>
          <a:xfrm>
            <a:off x="1495347" y="1090612"/>
            <a:ext cx="9381508" cy="4352925"/>
          </a:xfrm>
        </p:spPr>
        <p:txBody>
          <a:bodyPr>
            <a:normAutofit fontScale="25000" lnSpcReduction="20000"/>
          </a:bodyPr>
          <a:lstStyle/>
          <a:p>
            <a:pPr>
              <a:lnSpc>
                <a:spcPct val="100000"/>
              </a:lnSpc>
              <a:spcAft>
                <a:spcPts val="1200"/>
              </a:spcAft>
              <a:buClr>
                <a:srgbClr val="1D3555"/>
              </a:buClr>
            </a:pPr>
            <a:r>
              <a:rPr lang="en-US" sz="10400" dirty="0">
                <a:solidFill>
                  <a:schemeClr val="tx1">
                    <a:lumMod val="95000"/>
                    <a:lumOff val="5000"/>
                  </a:schemeClr>
                </a:solidFill>
              </a:rPr>
              <a:t>De-select all employees – Removed the selected toggles for all employees.</a:t>
            </a:r>
          </a:p>
          <a:p>
            <a:pPr>
              <a:lnSpc>
                <a:spcPct val="100000"/>
              </a:lnSpc>
              <a:spcAft>
                <a:spcPts val="1200"/>
              </a:spcAft>
              <a:buClr>
                <a:srgbClr val="1D3555"/>
              </a:buClr>
            </a:pPr>
            <a:r>
              <a:rPr lang="en-US" sz="10400" dirty="0">
                <a:solidFill>
                  <a:schemeClr val="tx1">
                    <a:lumMod val="95000"/>
                    <a:lumOff val="5000"/>
                  </a:schemeClr>
                </a:solidFill>
              </a:rPr>
              <a:t>Copy Employee to Dependents – Copies each employee to  dependents.  ONLY used if Self Insured is toggled. (Enterprise ONLY)</a:t>
            </a:r>
          </a:p>
          <a:p>
            <a:pPr>
              <a:lnSpc>
                <a:spcPct val="100000"/>
              </a:lnSpc>
              <a:spcAft>
                <a:spcPts val="1200"/>
              </a:spcAft>
              <a:buClr>
                <a:srgbClr val="1D3555"/>
              </a:buClr>
            </a:pPr>
            <a:r>
              <a:rPr lang="en-US" sz="10400" dirty="0">
                <a:solidFill>
                  <a:schemeClr val="tx1">
                    <a:lumMod val="95000"/>
                    <a:lumOff val="5000"/>
                  </a:schemeClr>
                </a:solidFill>
              </a:rPr>
              <a:t>Favorites (only used if you are using dashboard)</a:t>
            </a:r>
          </a:p>
          <a:p>
            <a:pPr>
              <a:lnSpc>
                <a:spcPct val="100000"/>
              </a:lnSpc>
              <a:spcAft>
                <a:spcPts val="1200"/>
              </a:spcAft>
              <a:buClr>
                <a:srgbClr val="1D3555"/>
              </a:buClr>
            </a:pPr>
            <a:r>
              <a:rPr lang="en-US" sz="10400" dirty="0">
                <a:solidFill>
                  <a:schemeClr val="tx1">
                    <a:lumMod val="95000"/>
                    <a:lumOff val="5000"/>
                  </a:schemeClr>
                </a:solidFill>
              </a:rPr>
              <a:t>Exit – Will close the window without saving any entries</a:t>
            </a:r>
          </a:p>
          <a:p>
            <a:pPr>
              <a:lnSpc>
                <a:spcPct val="100000"/>
              </a:lnSpc>
              <a:spcAft>
                <a:spcPts val="1200"/>
              </a:spcAft>
              <a:buClr>
                <a:srgbClr val="1D3555"/>
              </a:buClr>
            </a:pPr>
            <a:r>
              <a:rPr lang="en-US" sz="10400" dirty="0">
                <a:solidFill>
                  <a:schemeClr val="tx1">
                    <a:lumMod val="95000"/>
                    <a:lumOff val="5000"/>
                  </a:schemeClr>
                </a:solidFill>
              </a:rPr>
              <a:t>Help –  Will open Springbrook help.</a:t>
            </a:r>
          </a:p>
          <a:p>
            <a:pPr>
              <a:lnSpc>
                <a:spcPct val="100000"/>
              </a:lnSpc>
              <a:spcAft>
                <a:spcPts val="1200"/>
              </a:spcAft>
              <a:buClr>
                <a:srgbClr val="1D3555"/>
              </a:buClr>
            </a:pPr>
            <a:r>
              <a:rPr lang="en-US" sz="10400" dirty="0">
                <a:solidFill>
                  <a:schemeClr val="tx1">
                    <a:lumMod val="95000"/>
                    <a:lumOff val="5000"/>
                  </a:schemeClr>
                </a:solidFill>
              </a:rPr>
              <a:t>Dock in MDI/Undock – Will enclose the window in the MDI and make it smaller.  </a:t>
            </a:r>
          </a:p>
          <a:p>
            <a:endParaRPr lang="en-US" dirty="0">
              <a:solidFill>
                <a:schemeClr val="tx2">
                  <a:lumMod val="95000"/>
                  <a:lumOff val="5000"/>
                </a:schemeClr>
              </a:solidFill>
            </a:endParaRPr>
          </a:p>
          <a:p>
            <a:pPr marL="0" indent="0">
              <a:buNone/>
            </a:pPr>
            <a:endParaRPr lang="en-US" dirty="0"/>
          </a:p>
        </p:txBody>
      </p:sp>
      <p:pic>
        <p:nvPicPr>
          <p:cNvPr id="4" name="Picture 3">
            <a:extLst>
              <a:ext uri="{FF2B5EF4-FFF2-40B4-BE49-F238E27FC236}">
                <a16:creationId xmlns:a16="http://schemas.microsoft.com/office/drawing/2014/main" id="{1DB41776-A52F-4AC3-80E1-80EBA6B6ABD9}"/>
              </a:ext>
            </a:extLst>
          </p:cNvPr>
          <p:cNvPicPr>
            <a:picLocks noChangeAspect="1"/>
          </p:cNvPicPr>
          <p:nvPr/>
        </p:nvPicPr>
        <p:blipFill>
          <a:blip r:embed="rId2"/>
          <a:stretch>
            <a:fillRect/>
          </a:stretch>
        </p:blipFill>
        <p:spPr>
          <a:xfrm>
            <a:off x="965697" y="1090612"/>
            <a:ext cx="371475" cy="323850"/>
          </a:xfrm>
          <a:prstGeom prst="rect">
            <a:avLst/>
          </a:prstGeom>
        </p:spPr>
      </p:pic>
      <p:pic>
        <p:nvPicPr>
          <p:cNvPr id="5" name="Picture 4">
            <a:extLst>
              <a:ext uri="{FF2B5EF4-FFF2-40B4-BE49-F238E27FC236}">
                <a16:creationId xmlns:a16="http://schemas.microsoft.com/office/drawing/2014/main" id="{7E8CC56F-A18F-47C6-90E0-BD36E99DB55C}"/>
              </a:ext>
            </a:extLst>
          </p:cNvPr>
          <p:cNvPicPr>
            <a:picLocks noChangeAspect="1"/>
          </p:cNvPicPr>
          <p:nvPr/>
        </p:nvPicPr>
        <p:blipFill>
          <a:blip r:embed="rId3"/>
          <a:stretch>
            <a:fillRect/>
          </a:stretch>
        </p:blipFill>
        <p:spPr>
          <a:xfrm>
            <a:off x="908547" y="2132760"/>
            <a:ext cx="428625" cy="400050"/>
          </a:xfrm>
          <a:prstGeom prst="rect">
            <a:avLst/>
          </a:prstGeom>
        </p:spPr>
      </p:pic>
      <p:pic>
        <p:nvPicPr>
          <p:cNvPr id="6" name="Picture 5">
            <a:extLst>
              <a:ext uri="{FF2B5EF4-FFF2-40B4-BE49-F238E27FC236}">
                <a16:creationId xmlns:a16="http://schemas.microsoft.com/office/drawing/2014/main" id="{36129912-DA57-4B3E-BB34-CEC16D855B36}"/>
              </a:ext>
            </a:extLst>
          </p:cNvPr>
          <p:cNvPicPr>
            <a:picLocks noChangeAspect="1"/>
          </p:cNvPicPr>
          <p:nvPr/>
        </p:nvPicPr>
        <p:blipFill>
          <a:blip r:embed="rId4"/>
          <a:stretch>
            <a:fillRect/>
          </a:stretch>
        </p:blipFill>
        <p:spPr>
          <a:xfrm>
            <a:off x="925721" y="2952443"/>
            <a:ext cx="323850" cy="333375"/>
          </a:xfrm>
          <a:prstGeom prst="rect">
            <a:avLst/>
          </a:prstGeom>
        </p:spPr>
      </p:pic>
      <p:pic>
        <p:nvPicPr>
          <p:cNvPr id="7" name="Picture 6">
            <a:extLst>
              <a:ext uri="{FF2B5EF4-FFF2-40B4-BE49-F238E27FC236}">
                <a16:creationId xmlns:a16="http://schemas.microsoft.com/office/drawing/2014/main" id="{9F9CBA25-07C1-4138-9B1B-2E1817B28CC3}"/>
              </a:ext>
            </a:extLst>
          </p:cNvPr>
          <p:cNvPicPr>
            <a:picLocks noChangeAspect="1"/>
          </p:cNvPicPr>
          <p:nvPr/>
        </p:nvPicPr>
        <p:blipFill>
          <a:blip r:embed="rId5"/>
          <a:stretch>
            <a:fillRect/>
          </a:stretch>
        </p:blipFill>
        <p:spPr>
          <a:xfrm>
            <a:off x="901907" y="3683070"/>
            <a:ext cx="333375" cy="323850"/>
          </a:xfrm>
          <a:prstGeom prst="rect">
            <a:avLst/>
          </a:prstGeom>
        </p:spPr>
      </p:pic>
      <p:pic>
        <p:nvPicPr>
          <p:cNvPr id="8" name="Picture 7">
            <a:extLst>
              <a:ext uri="{FF2B5EF4-FFF2-40B4-BE49-F238E27FC236}">
                <a16:creationId xmlns:a16="http://schemas.microsoft.com/office/drawing/2014/main" id="{8D4C28CC-FA7B-4D70-AD89-6C40BBA9FF98}"/>
              </a:ext>
            </a:extLst>
          </p:cNvPr>
          <p:cNvPicPr>
            <a:picLocks noChangeAspect="1"/>
          </p:cNvPicPr>
          <p:nvPr/>
        </p:nvPicPr>
        <p:blipFill>
          <a:blip r:embed="rId6"/>
          <a:stretch>
            <a:fillRect/>
          </a:stretch>
        </p:blipFill>
        <p:spPr>
          <a:xfrm>
            <a:off x="910363" y="4327627"/>
            <a:ext cx="361950" cy="304800"/>
          </a:xfrm>
          <a:prstGeom prst="rect">
            <a:avLst/>
          </a:prstGeom>
        </p:spPr>
      </p:pic>
      <p:pic>
        <p:nvPicPr>
          <p:cNvPr id="9" name="Picture 8">
            <a:extLst>
              <a:ext uri="{FF2B5EF4-FFF2-40B4-BE49-F238E27FC236}">
                <a16:creationId xmlns:a16="http://schemas.microsoft.com/office/drawing/2014/main" id="{7CEF865C-9B51-491C-837C-6DF531A9E65A}"/>
              </a:ext>
            </a:extLst>
          </p:cNvPr>
          <p:cNvPicPr>
            <a:picLocks noChangeAspect="1"/>
          </p:cNvPicPr>
          <p:nvPr/>
        </p:nvPicPr>
        <p:blipFill>
          <a:blip r:embed="rId7"/>
          <a:stretch>
            <a:fillRect/>
          </a:stretch>
        </p:blipFill>
        <p:spPr>
          <a:xfrm flipH="1">
            <a:off x="870014" y="4942684"/>
            <a:ext cx="397163" cy="446808"/>
          </a:xfrm>
          <a:prstGeom prst="rect">
            <a:avLst/>
          </a:prstGeom>
        </p:spPr>
      </p:pic>
    </p:spTree>
    <p:extLst>
      <p:ext uri="{BB962C8B-B14F-4D97-AF65-F5344CB8AC3E}">
        <p14:creationId xmlns:p14="http://schemas.microsoft.com/office/powerpoint/2010/main" val="39583580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31342-AC33-4936-8578-9B4ABC3A2816}"/>
              </a:ext>
            </a:extLst>
          </p:cNvPr>
          <p:cNvSpPr>
            <a:spLocks noGrp="1"/>
          </p:cNvSpPr>
          <p:nvPr>
            <p:ph type="title"/>
          </p:nvPr>
        </p:nvSpPr>
        <p:spPr/>
        <p:txBody>
          <a:bodyPr/>
          <a:lstStyle/>
          <a:p>
            <a:r>
              <a:rPr lang="en-US" sz="4400" dirty="0">
                <a:latin typeface="+mn-lt"/>
              </a:rPr>
              <a:t>Cirrus – Edit Employee Functions</a:t>
            </a:r>
          </a:p>
        </p:txBody>
      </p:sp>
      <p:sp>
        <p:nvSpPr>
          <p:cNvPr id="3" name="Content Placeholder 2">
            <a:extLst>
              <a:ext uri="{FF2B5EF4-FFF2-40B4-BE49-F238E27FC236}">
                <a16:creationId xmlns:a16="http://schemas.microsoft.com/office/drawing/2014/main" id="{16EB0271-2870-4211-AB2E-A9621A48F7F1}"/>
              </a:ext>
            </a:extLst>
          </p:cNvPr>
          <p:cNvSpPr>
            <a:spLocks noGrp="1"/>
          </p:cNvSpPr>
          <p:nvPr>
            <p:ph idx="1"/>
          </p:nvPr>
        </p:nvSpPr>
        <p:spPr>
          <a:xfrm>
            <a:off x="336552" y="2958353"/>
            <a:ext cx="5417967" cy="2869791"/>
          </a:xfrm>
        </p:spPr>
        <p:txBody>
          <a:bodyPr/>
          <a:lstStyle/>
          <a:p>
            <a:pPr lvl="2">
              <a:buClr>
                <a:schemeClr val="tx2"/>
              </a:buClr>
            </a:pPr>
            <a:r>
              <a:rPr lang="en-US" sz="2000" dirty="0">
                <a:solidFill>
                  <a:srgbClr val="1D3555"/>
                </a:solidFill>
              </a:rPr>
              <a:t>Grid views on Edit Employee step are formatted to allow users to edit an employee’s information, coverage, and dependents all from one window.</a:t>
            </a:r>
          </a:p>
          <a:p>
            <a:pPr lvl="2">
              <a:buClr>
                <a:schemeClr val="tx2"/>
              </a:buClr>
            </a:pPr>
            <a:r>
              <a:rPr lang="en-US" sz="2000" dirty="0">
                <a:solidFill>
                  <a:srgbClr val="1D3555"/>
                </a:solidFill>
              </a:rPr>
              <a:t>You also can update multiple/bulk employees at once, like Enterprise, using the Update Selected option.</a:t>
            </a:r>
            <a:br>
              <a:rPr lang="en-US" sz="2000" dirty="0">
                <a:solidFill>
                  <a:srgbClr val="1D3555"/>
                </a:solidFill>
              </a:rPr>
            </a:br>
            <a:endParaRPr lang="en-US" sz="2000" dirty="0">
              <a:solidFill>
                <a:srgbClr val="1D3555"/>
              </a:solidFill>
            </a:endParaRPr>
          </a:p>
          <a:p>
            <a:endParaRPr lang="en-US" dirty="0"/>
          </a:p>
        </p:txBody>
      </p:sp>
      <p:sp>
        <p:nvSpPr>
          <p:cNvPr id="5" name="Slide Number Placeholder 4">
            <a:extLst>
              <a:ext uri="{FF2B5EF4-FFF2-40B4-BE49-F238E27FC236}">
                <a16:creationId xmlns:a16="http://schemas.microsoft.com/office/drawing/2014/main" id="{195CC6B4-D70E-46AB-B445-3F22A08E6D0D}"/>
              </a:ext>
            </a:extLst>
          </p:cNvPr>
          <p:cNvSpPr>
            <a:spLocks noGrp="1"/>
          </p:cNvSpPr>
          <p:nvPr>
            <p:ph type="sldNum" sz="quarter" idx="12"/>
          </p:nvPr>
        </p:nvSpPr>
        <p:spPr/>
        <p:txBody>
          <a:bodyPr/>
          <a:lstStyle/>
          <a:p>
            <a:fld id="{6FE306A7-A228-4E07-8D4E-C1DA2C3F3993}" type="slidenum">
              <a:rPr lang="en-US" smtClean="0"/>
              <a:pPr/>
              <a:t>18</a:t>
            </a:fld>
            <a:endParaRPr lang="en-US" dirty="0"/>
          </a:p>
        </p:txBody>
      </p:sp>
      <p:pic>
        <p:nvPicPr>
          <p:cNvPr id="6" name="Picture 5" descr="Graphical user interface, table&#10;&#10;Description automatically generated">
            <a:extLst>
              <a:ext uri="{FF2B5EF4-FFF2-40B4-BE49-F238E27FC236}">
                <a16:creationId xmlns:a16="http://schemas.microsoft.com/office/drawing/2014/main" id="{A42D8BD6-F29C-4FFC-8E0B-E8A6BF5B52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82801" y="2526103"/>
            <a:ext cx="6095999" cy="2533569"/>
          </a:xfrm>
          <a:prstGeom prst="rect">
            <a:avLst/>
          </a:prstGeom>
        </p:spPr>
      </p:pic>
      <p:pic>
        <p:nvPicPr>
          <p:cNvPr id="10" name="Picture 9" descr="Graphical user interface, application, email&#10;&#10;Description automatically generated">
            <a:extLst>
              <a:ext uri="{FF2B5EF4-FFF2-40B4-BE49-F238E27FC236}">
                <a16:creationId xmlns:a16="http://schemas.microsoft.com/office/drawing/2014/main" id="{05990A0D-65F1-4EE2-9E07-76829E6A46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891" y="811567"/>
            <a:ext cx="9703922" cy="1714536"/>
          </a:xfrm>
          <a:prstGeom prst="rect">
            <a:avLst/>
          </a:prstGeom>
        </p:spPr>
      </p:pic>
      <p:cxnSp>
        <p:nvCxnSpPr>
          <p:cNvPr id="12" name="Straight Arrow Connector 11">
            <a:extLst>
              <a:ext uri="{FF2B5EF4-FFF2-40B4-BE49-F238E27FC236}">
                <a16:creationId xmlns:a16="http://schemas.microsoft.com/office/drawing/2014/main" id="{9A3261B4-4AB3-4563-B67A-EDA5861C0BFF}"/>
              </a:ext>
            </a:extLst>
          </p:cNvPr>
          <p:cNvCxnSpPr/>
          <p:nvPr/>
        </p:nvCxnSpPr>
        <p:spPr>
          <a:xfrm>
            <a:off x="1730187" y="1277548"/>
            <a:ext cx="412376" cy="21100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D102E397-C6DC-48EC-A1BF-A6144C153FED}"/>
              </a:ext>
            </a:extLst>
          </p:cNvPr>
          <p:cNvSpPr/>
          <p:nvPr/>
        </p:nvSpPr>
        <p:spPr>
          <a:xfrm>
            <a:off x="3442447" y="5342965"/>
            <a:ext cx="528918" cy="2779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dirty="0">
              <a:solidFill>
                <a:schemeClr val="tx1"/>
              </a:solidFill>
            </a:endParaRPr>
          </a:p>
        </p:txBody>
      </p:sp>
      <p:pic>
        <p:nvPicPr>
          <p:cNvPr id="16" name="Picture 15" descr="Graphical user interface, application&#10;&#10;Description automatically generated">
            <a:extLst>
              <a:ext uri="{FF2B5EF4-FFF2-40B4-BE49-F238E27FC236}">
                <a16:creationId xmlns:a16="http://schemas.microsoft.com/office/drawing/2014/main" id="{3727FEDE-5264-4396-BA11-63686DB0B9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82801" y="5011406"/>
            <a:ext cx="2663340" cy="1035027"/>
          </a:xfrm>
          <a:prstGeom prst="rect">
            <a:avLst/>
          </a:prstGeom>
        </p:spPr>
      </p:pic>
      <p:pic>
        <p:nvPicPr>
          <p:cNvPr id="4" name="Picture 3">
            <a:extLst>
              <a:ext uri="{FF2B5EF4-FFF2-40B4-BE49-F238E27FC236}">
                <a16:creationId xmlns:a16="http://schemas.microsoft.com/office/drawing/2014/main" id="{C4AE9FBA-A5C2-D4DE-E8D3-298D526DFE23}"/>
              </a:ext>
            </a:extLst>
          </p:cNvPr>
          <p:cNvPicPr>
            <a:picLocks noChangeAspect="1"/>
          </p:cNvPicPr>
          <p:nvPr/>
        </p:nvPicPr>
        <p:blipFill>
          <a:blip r:embed="rId5"/>
          <a:stretch>
            <a:fillRect/>
          </a:stretch>
        </p:blipFill>
        <p:spPr>
          <a:xfrm>
            <a:off x="9498777" y="921647"/>
            <a:ext cx="831227" cy="245280"/>
          </a:xfrm>
          <a:prstGeom prst="rect">
            <a:avLst/>
          </a:prstGeom>
        </p:spPr>
      </p:pic>
    </p:spTree>
    <p:extLst>
      <p:ext uri="{BB962C8B-B14F-4D97-AF65-F5344CB8AC3E}">
        <p14:creationId xmlns:p14="http://schemas.microsoft.com/office/powerpoint/2010/main" val="3088043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3D34F83-CEB8-420C-AFED-78AAED5A5887}"/>
              </a:ext>
            </a:extLst>
          </p:cNvPr>
          <p:cNvSpPr>
            <a:spLocks noGrp="1"/>
          </p:cNvSpPr>
          <p:nvPr>
            <p:ph type="title"/>
          </p:nvPr>
        </p:nvSpPr>
        <p:spPr>
          <a:xfrm>
            <a:off x="651641" y="292608"/>
            <a:ext cx="11198877" cy="874319"/>
          </a:xfrm>
        </p:spPr>
        <p:txBody>
          <a:bodyPr/>
          <a:lstStyle/>
          <a:p>
            <a:r>
              <a:rPr lang="en-US" dirty="0"/>
              <a:t>Edit Employees – Recommended process</a:t>
            </a:r>
          </a:p>
        </p:txBody>
      </p:sp>
      <p:sp>
        <p:nvSpPr>
          <p:cNvPr id="3" name="Text Placeholder 2">
            <a:extLst>
              <a:ext uri="{FF2B5EF4-FFF2-40B4-BE49-F238E27FC236}">
                <a16:creationId xmlns:a16="http://schemas.microsoft.com/office/drawing/2014/main" id="{8E8C6956-B2BC-42E4-A468-5C30D40AB215}"/>
              </a:ext>
            </a:extLst>
          </p:cNvPr>
          <p:cNvSpPr>
            <a:spLocks noGrp="1"/>
          </p:cNvSpPr>
          <p:nvPr>
            <p:ph type="body" sz="quarter" idx="4294967295"/>
          </p:nvPr>
        </p:nvSpPr>
        <p:spPr>
          <a:xfrm>
            <a:off x="746233" y="1282700"/>
            <a:ext cx="6219715" cy="4352925"/>
          </a:xfrm>
        </p:spPr>
        <p:txBody>
          <a:bodyPr>
            <a:normAutofit fontScale="92500"/>
          </a:bodyPr>
          <a:lstStyle/>
          <a:p>
            <a:pPr marL="457200" indent="-457200">
              <a:lnSpc>
                <a:spcPct val="100000"/>
              </a:lnSpc>
              <a:spcAft>
                <a:spcPts val="1200"/>
              </a:spcAft>
              <a:buClr>
                <a:srgbClr val="1D3555"/>
              </a:buClr>
              <a:buFont typeface="Wingdings" panose="05000000000000000000" pitchFamily="2" charset="2"/>
              <a:buChar char="§"/>
            </a:pPr>
            <a:r>
              <a:rPr lang="en-US" dirty="0">
                <a:solidFill>
                  <a:schemeClr val="tx1">
                    <a:lumMod val="95000"/>
                    <a:lumOff val="5000"/>
                  </a:schemeClr>
                </a:solidFill>
              </a:rPr>
              <a:t>If doing entry within Springbrook the quickest way to process the batch is to change all employees to the most common values, then modify the ones that are different (such as employees that did not work the full year).  </a:t>
            </a:r>
          </a:p>
          <a:p>
            <a:pPr marL="457200" indent="-457200">
              <a:lnSpc>
                <a:spcPct val="100000"/>
              </a:lnSpc>
              <a:spcAft>
                <a:spcPts val="1200"/>
              </a:spcAft>
              <a:buClr>
                <a:srgbClr val="1D3555"/>
              </a:buClr>
              <a:buFont typeface="Wingdings" panose="05000000000000000000" pitchFamily="2" charset="2"/>
              <a:buChar char="§"/>
            </a:pPr>
            <a:r>
              <a:rPr lang="en-US" dirty="0">
                <a:solidFill>
                  <a:schemeClr val="tx1">
                    <a:lumMod val="95000"/>
                    <a:lumOff val="5000"/>
                  </a:schemeClr>
                </a:solidFill>
              </a:rPr>
              <a:t>Click the Select all employees button – This will mark all employees selected.  If you want, you can remove any employees desired by clicking in the selected box manually.</a:t>
            </a:r>
          </a:p>
          <a:p>
            <a:pPr marL="457200" indent="-457200">
              <a:lnSpc>
                <a:spcPct val="100000"/>
              </a:lnSpc>
              <a:spcAft>
                <a:spcPts val="1200"/>
              </a:spcAft>
              <a:buClr>
                <a:srgbClr val="1D3555"/>
              </a:buClr>
              <a:buFont typeface="Wingdings" panose="05000000000000000000" pitchFamily="2" charset="2"/>
              <a:buChar char="§"/>
            </a:pPr>
            <a:r>
              <a:rPr lang="en-US" dirty="0">
                <a:solidFill>
                  <a:srgbClr val="FF0000"/>
                </a:solidFill>
              </a:rPr>
              <a:t>SAVE OFTEN </a:t>
            </a:r>
            <a:r>
              <a:rPr lang="en-US" dirty="0">
                <a:solidFill>
                  <a:schemeClr val="tx1">
                    <a:lumMod val="95000"/>
                    <a:lumOff val="5000"/>
                  </a:schemeClr>
                </a:solidFill>
              </a:rPr>
              <a:t>to avoid losing work.</a:t>
            </a:r>
          </a:p>
          <a:p>
            <a:endParaRPr lang="en-US" dirty="0">
              <a:solidFill>
                <a:schemeClr val="tx2">
                  <a:lumMod val="95000"/>
                  <a:lumOff val="5000"/>
                </a:schemeClr>
              </a:solidFill>
            </a:endParaRPr>
          </a:p>
          <a:p>
            <a:pPr marL="0" indent="0">
              <a:buNone/>
            </a:pPr>
            <a:endParaRPr lang="en-US" dirty="0"/>
          </a:p>
        </p:txBody>
      </p:sp>
      <p:pic>
        <p:nvPicPr>
          <p:cNvPr id="4" name="Picture 3">
            <a:extLst>
              <a:ext uri="{FF2B5EF4-FFF2-40B4-BE49-F238E27FC236}">
                <a16:creationId xmlns:a16="http://schemas.microsoft.com/office/drawing/2014/main" id="{6AC35359-331F-4D26-9BCC-C0F84A5621B7}"/>
              </a:ext>
            </a:extLst>
          </p:cNvPr>
          <p:cNvPicPr>
            <a:picLocks noChangeAspect="1"/>
          </p:cNvPicPr>
          <p:nvPr/>
        </p:nvPicPr>
        <p:blipFill>
          <a:blip r:embed="rId2"/>
          <a:stretch>
            <a:fillRect/>
          </a:stretch>
        </p:blipFill>
        <p:spPr>
          <a:xfrm>
            <a:off x="7176086" y="729767"/>
            <a:ext cx="4269682" cy="3546088"/>
          </a:xfrm>
          <a:prstGeom prst="rect">
            <a:avLst/>
          </a:prstGeom>
        </p:spPr>
      </p:pic>
      <p:pic>
        <p:nvPicPr>
          <p:cNvPr id="6" name="Picture 5" descr="Graphical user interface, application&#10;&#10;Description automatically generated">
            <a:extLst>
              <a:ext uri="{FF2B5EF4-FFF2-40B4-BE49-F238E27FC236}">
                <a16:creationId xmlns:a16="http://schemas.microsoft.com/office/drawing/2014/main" id="{47DCA75B-D5CF-4B19-9772-F8B8DD0B77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0236" y="4600598"/>
            <a:ext cx="2663340" cy="1035027"/>
          </a:xfrm>
          <a:prstGeom prst="rect">
            <a:avLst/>
          </a:prstGeom>
        </p:spPr>
      </p:pic>
    </p:spTree>
    <p:extLst>
      <p:ext uri="{BB962C8B-B14F-4D97-AF65-F5344CB8AC3E}">
        <p14:creationId xmlns:p14="http://schemas.microsoft.com/office/powerpoint/2010/main" val="3512076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DFDA6B-A545-4832-835A-9125A959DE2A}"/>
              </a:ext>
            </a:extLst>
          </p:cNvPr>
          <p:cNvSpPr>
            <a:spLocks noGrp="1"/>
          </p:cNvSpPr>
          <p:nvPr>
            <p:ph type="body" sz="quarter" idx="4294967295"/>
          </p:nvPr>
        </p:nvSpPr>
        <p:spPr>
          <a:xfrm>
            <a:off x="646546" y="442191"/>
            <a:ext cx="9885363" cy="812800"/>
          </a:xfrm>
        </p:spPr>
        <p:txBody>
          <a:bodyPr>
            <a:normAutofit/>
          </a:bodyPr>
          <a:lstStyle/>
          <a:p>
            <a:r>
              <a:rPr lang="en-US" sz="4300" b="0" dirty="0">
                <a:solidFill>
                  <a:srgbClr val="1D3555"/>
                </a:solidFill>
                <a:latin typeface="Source Sans Pro Light" panose="020B0403030403020204" pitchFamily="34" charset="0"/>
                <a:ea typeface="Source Sans Pro Light" panose="020B0403030403020204" pitchFamily="34" charset="0"/>
              </a:rPr>
              <a:t>Agenda</a:t>
            </a:r>
          </a:p>
        </p:txBody>
      </p:sp>
      <p:sp>
        <p:nvSpPr>
          <p:cNvPr id="3" name="Text Placeholder 2">
            <a:extLst>
              <a:ext uri="{FF2B5EF4-FFF2-40B4-BE49-F238E27FC236}">
                <a16:creationId xmlns:a16="http://schemas.microsoft.com/office/drawing/2014/main" id="{8E8C6956-B2BC-42E4-A468-5C30D40AB215}"/>
              </a:ext>
            </a:extLst>
          </p:cNvPr>
          <p:cNvSpPr>
            <a:spLocks noGrp="1"/>
          </p:cNvSpPr>
          <p:nvPr>
            <p:ph type="body" sz="quarter" idx="4294967295"/>
          </p:nvPr>
        </p:nvSpPr>
        <p:spPr>
          <a:xfrm>
            <a:off x="646545" y="1360170"/>
            <a:ext cx="11204795" cy="4278630"/>
          </a:xfrm>
        </p:spPr>
        <p:txBody>
          <a:bodyPr>
            <a:noAutofit/>
          </a:bodyPr>
          <a:lstStyle/>
          <a:p>
            <a:pPr marL="457200" indent="-457200"/>
            <a:r>
              <a:rPr lang="en-US" sz="2800" dirty="0">
                <a:solidFill>
                  <a:schemeClr val="tx2">
                    <a:lumMod val="95000"/>
                    <a:lumOff val="5000"/>
                  </a:schemeClr>
                </a:solidFill>
              </a:rPr>
              <a:t>Resources</a:t>
            </a:r>
          </a:p>
          <a:p>
            <a:pPr marL="457200" indent="-457200"/>
            <a:r>
              <a:rPr lang="en-US" sz="2800" dirty="0">
                <a:solidFill>
                  <a:schemeClr val="tx2">
                    <a:lumMod val="95000"/>
                    <a:lumOff val="5000"/>
                  </a:schemeClr>
                </a:solidFill>
              </a:rPr>
              <a:t>Batch Setup and overview</a:t>
            </a:r>
          </a:p>
          <a:p>
            <a:pPr marL="457200" indent="-457200"/>
            <a:r>
              <a:rPr lang="en-US" sz="2800" dirty="0">
                <a:solidFill>
                  <a:schemeClr val="tx2">
                    <a:lumMod val="95000"/>
                    <a:lumOff val="5000"/>
                  </a:schemeClr>
                </a:solidFill>
              </a:rPr>
              <a:t>Data Extraction and preparation</a:t>
            </a:r>
          </a:p>
          <a:p>
            <a:pPr marL="457200" indent="-457200"/>
            <a:r>
              <a:rPr lang="en-US" sz="2800" dirty="0">
                <a:solidFill>
                  <a:schemeClr val="tx2">
                    <a:lumMod val="95000"/>
                    <a:lumOff val="5000"/>
                  </a:schemeClr>
                </a:solidFill>
              </a:rPr>
              <a:t>Edit Employees entry</a:t>
            </a:r>
          </a:p>
          <a:p>
            <a:pPr marL="457200" indent="-457200"/>
            <a:r>
              <a:rPr lang="en-US" sz="2800" dirty="0">
                <a:solidFill>
                  <a:schemeClr val="tx2">
                    <a:lumMod val="95000"/>
                    <a:lumOff val="5000"/>
                  </a:schemeClr>
                </a:solidFill>
              </a:rPr>
              <a:t>Edit Employer entry</a:t>
            </a:r>
          </a:p>
          <a:p>
            <a:pPr marL="457200" indent="-457200"/>
            <a:r>
              <a:rPr lang="en-US" sz="2800" dirty="0">
                <a:solidFill>
                  <a:schemeClr val="tx2">
                    <a:lumMod val="95000"/>
                    <a:lumOff val="5000"/>
                  </a:schemeClr>
                </a:solidFill>
              </a:rPr>
              <a:t>Filing</a:t>
            </a:r>
          </a:p>
          <a:p>
            <a:pPr marL="457200" marR="0" lvl="0" indent="-4572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endParaRPr lang="en-US" sz="2800" dirty="0">
              <a:solidFill>
                <a:srgbClr val="1D3555"/>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3760113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70FB06E-047F-4A05-9C8E-A5157A695E32}"/>
              </a:ext>
            </a:extLst>
          </p:cNvPr>
          <p:cNvSpPr>
            <a:spLocks noGrp="1"/>
          </p:cNvSpPr>
          <p:nvPr>
            <p:ph type="title"/>
          </p:nvPr>
        </p:nvSpPr>
        <p:spPr>
          <a:xfrm>
            <a:off x="693683" y="292608"/>
            <a:ext cx="11156835" cy="874319"/>
          </a:xfrm>
        </p:spPr>
        <p:txBody>
          <a:bodyPr/>
          <a:lstStyle/>
          <a:p>
            <a:r>
              <a:rPr lang="en-US" dirty="0">
                <a:solidFill>
                  <a:srgbClr val="1D3555"/>
                </a:solidFill>
              </a:rPr>
              <a:t>Edit Employees – Recommended Process</a:t>
            </a:r>
          </a:p>
        </p:txBody>
      </p:sp>
      <p:sp>
        <p:nvSpPr>
          <p:cNvPr id="3" name="Text Placeholder 2">
            <a:extLst>
              <a:ext uri="{FF2B5EF4-FFF2-40B4-BE49-F238E27FC236}">
                <a16:creationId xmlns:a16="http://schemas.microsoft.com/office/drawing/2014/main" id="{8E8C6956-B2BC-42E4-A468-5C30D40AB215}"/>
              </a:ext>
            </a:extLst>
          </p:cNvPr>
          <p:cNvSpPr>
            <a:spLocks noGrp="1"/>
          </p:cNvSpPr>
          <p:nvPr>
            <p:ph type="body" sz="quarter" idx="4294967295"/>
          </p:nvPr>
        </p:nvSpPr>
        <p:spPr>
          <a:xfrm>
            <a:off x="693683" y="1282765"/>
            <a:ext cx="5612524" cy="4352925"/>
          </a:xfrm>
        </p:spPr>
        <p:txBody>
          <a:bodyPr>
            <a:normAutofit fontScale="92500" lnSpcReduction="10000"/>
          </a:bodyPr>
          <a:lstStyle/>
          <a:p>
            <a:pPr>
              <a:lnSpc>
                <a:spcPct val="100000"/>
              </a:lnSpc>
            </a:pPr>
            <a:r>
              <a:rPr lang="en-US" sz="2800" dirty="0">
                <a:solidFill>
                  <a:schemeClr val="tx1">
                    <a:lumMod val="95000"/>
                    <a:lumOff val="5000"/>
                  </a:schemeClr>
                </a:solidFill>
              </a:rPr>
              <a:t>Use Maintain Records &gt; Plan Period Maintenance (Update Selected &gt; Plan Start Month in Cirrus) – Adds the plan start month to each employee.  This is the month your agency plan starts, not the employee specific information.  </a:t>
            </a:r>
          </a:p>
          <a:p>
            <a:pPr marL="1264895" lvl="1" indent="-457200">
              <a:lnSpc>
                <a:spcPct val="100000"/>
              </a:lnSpc>
            </a:pPr>
            <a:r>
              <a:rPr lang="en-US" sz="2600" dirty="0">
                <a:solidFill>
                  <a:schemeClr val="tx1">
                    <a:lumMod val="95000"/>
                    <a:lumOff val="5000"/>
                  </a:schemeClr>
                </a:solidFill>
              </a:rPr>
              <a:t>Often this is the same for all employees.  </a:t>
            </a:r>
          </a:p>
          <a:p>
            <a:pPr marL="1264895" lvl="1" indent="-457200">
              <a:lnSpc>
                <a:spcPct val="100000"/>
              </a:lnSpc>
            </a:pPr>
            <a:r>
              <a:rPr lang="en-US" sz="2600" dirty="0">
                <a:solidFill>
                  <a:schemeClr val="tx1">
                    <a:lumMod val="95000"/>
                    <a:lumOff val="5000"/>
                  </a:schemeClr>
                </a:solidFill>
              </a:rPr>
              <a:t>This is </a:t>
            </a:r>
            <a:r>
              <a:rPr lang="en-US" sz="2600" b="1" dirty="0">
                <a:solidFill>
                  <a:schemeClr val="tx1">
                    <a:lumMod val="95000"/>
                    <a:lumOff val="5000"/>
                  </a:schemeClr>
                </a:solidFill>
              </a:rPr>
              <a:t>required </a:t>
            </a:r>
            <a:r>
              <a:rPr lang="en-US" sz="2600" dirty="0">
                <a:solidFill>
                  <a:schemeClr val="tx1">
                    <a:lumMod val="95000"/>
                    <a:lumOff val="5000"/>
                  </a:schemeClr>
                </a:solidFill>
              </a:rPr>
              <a:t>by the IRS for 2024 reporting.</a:t>
            </a:r>
          </a:p>
          <a:p>
            <a:pPr marL="1264895" lvl="1" indent="-457200">
              <a:lnSpc>
                <a:spcPct val="100000"/>
              </a:lnSpc>
            </a:pPr>
            <a:r>
              <a:rPr lang="en-US" sz="2600" dirty="0">
                <a:solidFill>
                  <a:schemeClr val="tx1">
                    <a:lumMod val="95000"/>
                    <a:lumOff val="5000"/>
                  </a:schemeClr>
                </a:solidFill>
              </a:rPr>
              <a:t>Will display the month number.</a:t>
            </a:r>
          </a:p>
        </p:txBody>
      </p:sp>
      <p:pic>
        <p:nvPicPr>
          <p:cNvPr id="4" name="Picture 3">
            <a:extLst>
              <a:ext uri="{FF2B5EF4-FFF2-40B4-BE49-F238E27FC236}">
                <a16:creationId xmlns:a16="http://schemas.microsoft.com/office/drawing/2014/main" id="{94468599-3721-47AB-9C7A-AD00AE16A90C}"/>
              </a:ext>
            </a:extLst>
          </p:cNvPr>
          <p:cNvPicPr>
            <a:picLocks noChangeAspect="1"/>
          </p:cNvPicPr>
          <p:nvPr/>
        </p:nvPicPr>
        <p:blipFill>
          <a:blip r:embed="rId2"/>
          <a:stretch>
            <a:fillRect/>
          </a:stretch>
        </p:blipFill>
        <p:spPr>
          <a:xfrm>
            <a:off x="6306207" y="1166927"/>
            <a:ext cx="3000639" cy="1766386"/>
          </a:xfrm>
          <a:prstGeom prst="rect">
            <a:avLst/>
          </a:prstGeom>
        </p:spPr>
      </p:pic>
      <p:pic>
        <p:nvPicPr>
          <p:cNvPr id="5" name="Picture 4">
            <a:extLst>
              <a:ext uri="{FF2B5EF4-FFF2-40B4-BE49-F238E27FC236}">
                <a16:creationId xmlns:a16="http://schemas.microsoft.com/office/drawing/2014/main" id="{FA31C82D-FBA7-4BDA-A3A2-724054218C9C}"/>
              </a:ext>
            </a:extLst>
          </p:cNvPr>
          <p:cNvPicPr>
            <a:picLocks noChangeAspect="1"/>
          </p:cNvPicPr>
          <p:nvPr/>
        </p:nvPicPr>
        <p:blipFill>
          <a:blip r:embed="rId3"/>
          <a:stretch>
            <a:fillRect/>
          </a:stretch>
        </p:blipFill>
        <p:spPr>
          <a:xfrm>
            <a:off x="7234757" y="3740215"/>
            <a:ext cx="3962400" cy="1895475"/>
          </a:xfrm>
          <a:prstGeom prst="rect">
            <a:avLst/>
          </a:prstGeom>
        </p:spPr>
      </p:pic>
      <p:pic>
        <p:nvPicPr>
          <p:cNvPr id="7" name="Picture 6">
            <a:extLst>
              <a:ext uri="{FF2B5EF4-FFF2-40B4-BE49-F238E27FC236}">
                <a16:creationId xmlns:a16="http://schemas.microsoft.com/office/drawing/2014/main" id="{5FE42F19-02FF-45A6-B7F0-019DA99477C1}"/>
              </a:ext>
            </a:extLst>
          </p:cNvPr>
          <p:cNvPicPr>
            <a:picLocks noChangeAspect="1"/>
          </p:cNvPicPr>
          <p:nvPr/>
        </p:nvPicPr>
        <p:blipFill>
          <a:blip r:embed="rId4"/>
          <a:stretch>
            <a:fillRect/>
          </a:stretch>
        </p:blipFill>
        <p:spPr>
          <a:xfrm>
            <a:off x="9475815" y="1026091"/>
            <a:ext cx="2583348" cy="1895475"/>
          </a:xfrm>
          <a:prstGeom prst="rect">
            <a:avLst/>
          </a:prstGeom>
        </p:spPr>
      </p:pic>
    </p:spTree>
    <p:extLst>
      <p:ext uri="{BB962C8B-B14F-4D97-AF65-F5344CB8AC3E}">
        <p14:creationId xmlns:p14="http://schemas.microsoft.com/office/powerpoint/2010/main" val="15705338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3898A80-AB50-414C-9435-EA2A01F25375}"/>
              </a:ext>
            </a:extLst>
          </p:cNvPr>
          <p:cNvSpPr>
            <a:spLocks noGrp="1"/>
          </p:cNvSpPr>
          <p:nvPr>
            <p:ph type="title"/>
          </p:nvPr>
        </p:nvSpPr>
        <p:spPr>
          <a:xfrm>
            <a:off x="746234" y="292608"/>
            <a:ext cx="11104284" cy="874319"/>
          </a:xfrm>
        </p:spPr>
        <p:txBody>
          <a:bodyPr/>
          <a:lstStyle/>
          <a:p>
            <a:r>
              <a:rPr lang="en-US" dirty="0">
                <a:solidFill>
                  <a:srgbClr val="1D3555"/>
                </a:solidFill>
              </a:rPr>
              <a:t>Edit Employees – Update Coverage</a:t>
            </a:r>
          </a:p>
        </p:txBody>
      </p:sp>
      <p:sp>
        <p:nvSpPr>
          <p:cNvPr id="3" name="Text Placeholder 2">
            <a:extLst>
              <a:ext uri="{FF2B5EF4-FFF2-40B4-BE49-F238E27FC236}">
                <a16:creationId xmlns:a16="http://schemas.microsoft.com/office/drawing/2014/main" id="{8E8C6956-B2BC-42E4-A468-5C30D40AB215}"/>
              </a:ext>
            </a:extLst>
          </p:cNvPr>
          <p:cNvSpPr>
            <a:spLocks noGrp="1"/>
          </p:cNvSpPr>
          <p:nvPr>
            <p:ph type="body" sz="quarter" idx="4294967295"/>
          </p:nvPr>
        </p:nvSpPr>
        <p:spPr>
          <a:xfrm>
            <a:off x="746234" y="815789"/>
            <a:ext cx="7477313" cy="2913530"/>
          </a:xfrm>
        </p:spPr>
        <p:txBody>
          <a:bodyPr>
            <a:normAutofit fontScale="92500" lnSpcReduction="20000"/>
          </a:bodyPr>
          <a:lstStyle/>
          <a:p>
            <a:pPr marL="457200" indent="-457200">
              <a:lnSpc>
                <a:spcPct val="100000"/>
              </a:lnSpc>
              <a:buClr>
                <a:srgbClr val="1D3555"/>
              </a:buClr>
              <a:buFont typeface="Wingdings" panose="05000000000000000000" pitchFamily="2" charset="2"/>
              <a:buChar char="§"/>
            </a:pPr>
            <a:r>
              <a:rPr lang="en-US" dirty="0">
                <a:solidFill>
                  <a:schemeClr val="tx1">
                    <a:lumMod val="95000"/>
                    <a:lumOff val="5000"/>
                  </a:schemeClr>
                </a:solidFill>
              </a:rPr>
              <a:t>Use the Maintain records &gt; Coverage maintenance (Update Selected &gt; Coverage in Cirrus) – Adds the coverage and safe harbor codes to months specified.  </a:t>
            </a:r>
          </a:p>
          <a:p>
            <a:pPr>
              <a:lnSpc>
                <a:spcPct val="100000"/>
              </a:lnSpc>
            </a:pPr>
            <a:r>
              <a:rPr lang="en-US" dirty="0">
                <a:solidFill>
                  <a:schemeClr val="tx1">
                    <a:lumMod val="95000"/>
                    <a:lumOff val="5000"/>
                  </a:schemeClr>
                </a:solidFill>
              </a:rPr>
              <a:t>Tip:  Click on January and use the </a:t>
            </a:r>
            <a:r>
              <a:rPr lang="en-US" dirty="0" err="1">
                <a:solidFill>
                  <a:schemeClr val="tx1">
                    <a:lumMod val="95000"/>
                    <a:lumOff val="5000"/>
                  </a:schemeClr>
                </a:solidFill>
              </a:rPr>
              <a:t>Ctrl+A</a:t>
            </a:r>
            <a:r>
              <a:rPr lang="en-US" dirty="0">
                <a:solidFill>
                  <a:schemeClr val="tx1">
                    <a:lumMod val="95000"/>
                    <a:lumOff val="5000"/>
                  </a:schemeClr>
                </a:solidFill>
              </a:rPr>
              <a:t> to highlight all months.  Once highlighted you can use the space bar to check all the months. Cirrus has a select all toggle.</a:t>
            </a:r>
          </a:p>
          <a:p>
            <a:pPr>
              <a:lnSpc>
                <a:spcPct val="100000"/>
              </a:lnSpc>
            </a:pPr>
            <a:r>
              <a:rPr lang="en-US" dirty="0">
                <a:solidFill>
                  <a:schemeClr val="tx1">
                    <a:lumMod val="95000"/>
                    <a:lumOff val="5000"/>
                  </a:schemeClr>
                </a:solidFill>
              </a:rPr>
              <a:t>Type in the Coverage dollars, coverage type and safe harbor codes.  Refer 1094/95 instructions for code help. Springbrook does not give advice on the codes to use.</a:t>
            </a:r>
          </a:p>
          <a:p>
            <a:endParaRPr lang="en-US" dirty="0">
              <a:solidFill>
                <a:schemeClr val="tx2">
                  <a:lumMod val="95000"/>
                  <a:lumOff val="5000"/>
                </a:schemeClr>
              </a:solidFill>
            </a:endParaRPr>
          </a:p>
          <a:p>
            <a:pPr marL="0" indent="0">
              <a:buNone/>
            </a:pPr>
            <a:endParaRPr lang="en-US" dirty="0"/>
          </a:p>
        </p:txBody>
      </p:sp>
      <p:pic>
        <p:nvPicPr>
          <p:cNvPr id="4" name="Picture 3">
            <a:extLst>
              <a:ext uri="{FF2B5EF4-FFF2-40B4-BE49-F238E27FC236}">
                <a16:creationId xmlns:a16="http://schemas.microsoft.com/office/drawing/2014/main" id="{C4D17DF2-D27D-46A4-9AC6-8180D7680BC7}"/>
              </a:ext>
            </a:extLst>
          </p:cNvPr>
          <p:cNvPicPr>
            <a:picLocks noChangeAspect="1"/>
          </p:cNvPicPr>
          <p:nvPr/>
        </p:nvPicPr>
        <p:blipFill>
          <a:blip r:embed="rId2"/>
          <a:stretch>
            <a:fillRect/>
          </a:stretch>
        </p:blipFill>
        <p:spPr>
          <a:xfrm>
            <a:off x="8300618" y="149173"/>
            <a:ext cx="3626971" cy="3509972"/>
          </a:xfrm>
          <a:prstGeom prst="rect">
            <a:avLst/>
          </a:prstGeom>
        </p:spPr>
      </p:pic>
      <p:pic>
        <p:nvPicPr>
          <p:cNvPr id="6" name="Picture 5">
            <a:extLst>
              <a:ext uri="{FF2B5EF4-FFF2-40B4-BE49-F238E27FC236}">
                <a16:creationId xmlns:a16="http://schemas.microsoft.com/office/drawing/2014/main" id="{E9286891-31B3-4B71-A413-79301CA0BA57}"/>
              </a:ext>
            </a:extLst>
          </p:cNvPr>
          <p:cNvPicPr>
            <a:picLocks noChangeAspect="1"/>
          </p:cNvPicPr>
          <p:nvPr/>
        </p:nvPicPr>
        <p:blipFill>
          <a:blip r:embed="rId3"/>
          <a:stretch>
            <a:fillRect/>
          </a:stretch>
        </p:blipFill>
        <p:spPr>
          <a:xfrm>
            <a:off x="2106088" y="3659145"/>
            <a:ext cx="7577958" cy="2300095"/>
          </a:xfrm>
          <a:prstGeom prst="rect">
            <a:avLst/>
          </a:prstGeom>
        </p:spPr>
      </p:pic>
    </p:spTree>
    <p:extLst>
      <p:ext uri="{BB962C8B-B14F-4D97-AF65-F5344CB8AC3E}">
        <p14:creationId xmlns:p14="http://schemas.microsoft.com/office/powerpoint/2010/main" val="18951295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105944B-05E5-42E4-8864-2C4E0DD8CB65}"/>
              </a:ext>
            </a:extLst>
          </p:cNvPr>
          <p:cNvSpPr>
            <a:spLocks noGrp="1"/>
          </p:cNvSpPr>
          <p:nvPr>
            <p:ph type="title"/>
          </p:nvPr>
        </p:nvSpPr>
        <p:spPr>
          <a:xfrm>
            <a:off x="630621" y="292608"/>
            <a:ext cx="11219897" cy="874319"/>
          </a:xfrm>
        </p:spPr>
        <p:txBody>
          <a:bodyPr/>
          <a:lstStyle/>
          <a:p>
            <a:r>
              <a:rPr lang="en-US" dirty="0">
                <a:solidFill>
                  <a:srgbClr val="1D3555"/>
                </a:solidFill>
              </a:rPr>
              <a:t>Edit Employees – Update Coverage</a:t>
            </a:r>
          </a:p>
        </p:txBody>
      </p:sp>
      <p:sp>
        <p:nvSpPr>
          <p:cNvPr id="3" name="Text Placeholder 2">
            <a:extLst>
              <a:ext uri="{FF2B5EF4-FFF2-40B4-BE49-F238E27FC236}">
                <a16:creationId xmlns:a16="http://schemas.microsoft.com/office/drawing/2014/main" id="{8E8C6956-B2BC-42E4-A468-5C30D40AB215}"/>
              </a:ext>
            </a:extLst>
          </p:cNvPr>
          <p:cNvSpPr>
            <a:spLocks noGrp="1"/>
          </p:cNvSpPr>
          <p:nvPr>
            <p:ph type="body" sz="quarter" idx="4294967295"/>
          </p:nvPr>
        </p:nvSpPr>
        <p:spPr>
          <a:xfrm>
            <a:off x="630621" y="1252537"/>
            <a:ext cx="6044816" cy="4352925"/>
          </a:xfrm>
        </p:spPr>
        <p:txBody>
          <a:bodyPr>
            <a:normAutofit fontScale="92500" lnSpcReduction="10000"/>
          </a:bodyPr>
          <a:lstStyle/>
          <a:p>
            <a:pPr marL="457200" indent="-457200">
              <a:lnSpc>
                <a:spcPct val="100000"/>
              </a:lnSpc>
              <a:spcAft>
                <a:spcPts val="1200"/>
              </a:spcAft>
              <a:buClr>
                <a:srgbClr val="1D3555"/>
              </a:buClr>
              <a:buFont typeface="Wingdings" panose="05000000000000000000" pitchFamily="2" charset="2"/>
              <a:buChar char="§"/>
            </a:pPr>
            <a:r>
              <a:rPr lang="en-US" sz="2800" dirty="0">
                <a:solidFill>
                  <a:schemeClr val="tx1">
                    <a:lumMod val="95000"/>
                    <a:lumOff val="5000"/>
                  </a:schemeClr>
                </a:solidFill>
              </a:rPr>
              <a:t>Each selected employee will now show the coverage updated.  </a:t>
            </a:r>
          </a:p>
          <a:p>
            <a:pPr marL="457200" indent="-457200">
              <a:lnSpc>
                <a:spcPct val="100000"/>
              </a:lnSpc>
              <a:spcAft>
                <a:spcPts val="1200"/>
              </a:spcAft>
              <a:buClr>
                <a:srgbClr val="1D3555"/>
              </a:buClr>
              <a:buFont typeface="Wingdings" panose="05000000000000000000" pitchFamily="2" charset="2"/>
              <a:buChar char="§"/>
            </a:pPr>
            <a:r>
              <a:rPr lang="en-US" sz="2800" dirty="0">
                <a:solidFill>
                  <a:schemeClr val="tx1">
                    <a:lumMod val="95000"/>
                    <a:lumOff val="5000"/>
                  </a:schemeClr>
                </a:solidFill>
              </a:rPr>
              <a:t>The save button will also enable in Enterprise.  </a:t>
            </a:r>
            <a:r>
              <a:rPr lang="en-US" sz="2800" dirty="0">
                <a:solidFill>
                  <a:srgbClr val="FF0000"/>
                </a:solidFill>
              </a:rPr>
              <a:t>Save often</a:t>
            </a:r>
            <a:r>
              <a:rPr lang="en-US" sz="2800" dirty="0">
                <a:solidFill>
                  <a:schemeClr val="tx1">
                    <a:lumMod val="95000"/>
                    <a:lumOff val="5000"/>
                  </a:schemeClr>
                </a:solidFill>
              </a:rPr>
              <a:t>.</a:t>
            </a:r>
          </a:p>
          <a:p>
            <a:pPr marL="457200" indent="-457200">
              <a:lnSpc>
                <a:spcPct val="100000"/>
              </a:lnSpc>
              <a:spcAft>
                <a:spcPts val="1200"/>
              </a:spcAft>
              <a:buClr>
                <a:srgbClr val="1D3555"/>
              </a:buClr>
              <a:buFont typeface="Wingdings" panose="05000000000000000000" pitchFamily="2" charset="2"/>
              <a:buChar char="§"/>
            </a:pPr>
            <a:r>
              <a:rPr lang="en-US" sz="2800" dirty="0">
                <a:solidFill>
                  <a:schemeClr val="tx1">
                    <a:lumMod val="95000"/>
                    <a:lumOff val="5000"/>
                  </a:schemeClr>
                </a:solidFill>
              </a:rPr>
              <a:t>The window may take a while to save, please be patient.</a:t>
            </a:r>
          </a:p>
          <a:p>
            <a:pPr marL="457200" indent="-457200">
              <a:lnSpc>
                <a:spcPct val="100000"/>
              </a:lnSpc>
              <a:spcAft>
                <a:spcPts val="1200"/>
              </a:spcAft>
              <a:buClr>
                <a:srgbClr val="1D3555"/>
              </a:buClr>
              <a:buFont typeface="Wingdings" panose="05000000000000000000" pitchFamily="2" charset="2"/>
              <a:buChar char="§"/>
            </a:pPr>
            <a:r>
              <a:rPr lang="en-US" sz="2800" dirty="0">
                <a:solidFill>
                  <a:schemeClr val="tx1">
                    <a:lumMod val="95000"/>
                    <a:lumOff val="5000"/>
                  </a:schemeClr>
                </a:solidFill>
              </a:rPr>
              <a:t>You will need to reopen the Edit Employees window after saving in Enterprise.</a:t>
            </a:r>
          </a:p>
          <a:p>
            <a:endParaRPr lang="en-US" dirty="0">
              <a:solidFill>
                <a:schemeClr val="tx2">
                  <a:lumMod val="95000"/>
                  <a:lumOff val="5000"/>
                </a:schemeClr>
              </a:solidFill>
            </a:endParaRPr>
          </a:p>
          <a:p>
            <a:pPr marL="0" indent="0">
              <a:buNone/>
            </a:pPr>
            <a:endParaRPr lang="en-US" dirty="0"/>
          </a:p>
        </p:txBody>
      </p:sp>
      <p:pic>
        <p:nvPicPr>
          <p:cNvPr id="4" name="Picture 3">
            <a:extLst>
              <a:ext uri="{FF2B5EF4-FFF2-40B4-BE49-F238E27FC236}">
                <a16:creationId xmlns:a16="http://schemas.microsoft.com/office/drawing/2014/main" id="{AC1C7107-F186-4ADB-A181-40F271B87082}"/>
              </a:ext>
            </a:extLst>
          </p:cNvPr>
          <p:cNvPicPr>
            <a:picLocks noChangeAspect="1"/>
          </p:cNvPicPr>
          <p:nvPr/>
        </p:nvPicPr>
        <p:blipFill>
          <a:blip r:embed="rId2"/>
          <a:stretch>
            <a:fillRect/>
          </a:stretch>
        </p:blipFill>
        <p:spPr>
          <a:xfrm>
            <a:off x="6951774" y="1440873"/>
            <a:ext cx="4620809" cy="3837709"/>
          </a:xfrm>
          <a:prstGeom prst="rect">
            <a:avLst/>
          </a:prstGeom>
        </p:spPr>
      </p:pic>
    </p:spTree>
    <p:extLst>
      <p:ext uri="{BB962C8B-B14F-4D97-AF65-F5344CB8AC3E}">
        <p14:creationId xmlns:p14="http://schemas.microsoft.com/office/powerpoint/2010/main" val="26566957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0241021-8C65-4FF9-B4B1-FADBF6572451}"/>
              </a:ext>
            </a:extLst>
          </p:cNvPr>
          <p:cNvSpPr>
            <a:spLocks noGrp="1"/>
          </p:cNvSpPr>
          <p:nvPr>
            <p:ph type="title"/>
          </p:nvPr>
        </p:nvSpPr>
        <p:spPr>
          <a:xfrm>
            <a:off x="672662" y="292608"/>
            <a:ext cx="11177856" cy="874319"/>
          </a:xfrm>
        </p:spPr>
        <p:txBody>
          <a:bodyPr/>
          <a:lstStyle/>
          <a:p>
            <a:r>
              <a:rPr lang="en-US" dirty="0">
                <a:solidFill>
                  <a:srgbClr val="1D3555"/>
                </a:solidFill>
              </a:rPr>
              <a:t>Edit Employees – Save errors</a:t>
            </a:r>
          </a:p>
        </p:txBody>
      </p:sp>
      <p:sp>
        <p:nvSpPr>
          <p:cNvPr id="3" name="Text Placeholder 2">
            <a:extLst>
              <a:ext uri="{FF2B5EF4-FFF2-40B4-BE49-F238E27FC236}">
                <a16:creationId xmlns:a16="http://schemas.microsoft.com/office/drawing/2014/main" id="{8E8C6956-B2BC-42E4-A468-5C30D40AB215}"/>
              </a:ext>
            </a:extLst>
          </p:cNvPr>
          <p:cNvSpPr>
            <a:spLocks noGrp="1"/>
          </p:cNvSpPr>
          <p:nvPr>
            <p:ph type="body" sz="quarter" idx="4294967295"/>
          </p:nvPr>
        </p:nvSpPr>
        <p:spPr>
          <a:xfrm>
            <a:off x="672661" y="976239"/>
            <a:ext cx="6411627" cy="2877261"/>
          </a:xfrm>
        </p:spPr>
        <p:txBody>
          <a:bodyPr>
            <a:normAutofit fontScale="92500" lnSpcReduction="10000"/>
          </a:bodyPr>
          <a:lstStyle/>
          <a:p>
            <a:pPr marL="457200" indent="-457200">
              <a:lnSpc>
                <a:spcPct val="100000"/>
              </a:lnSpc>
              <a:spcBef>
                <a:spcPts val="0"/>
              </a:spcBef>
              <a:spcAft>
                <a:spcPts val="1200"/>
              </a:spcAft>
              <a:buClr>
                <a:srgbClr val="1D3555"/>
              </a:buClr>
              <a:buFont typeface="Wingdings" panose="05000000000000000000" pitchFamily="2" charset="2"/>
              <a:buChar char="§"/>
            </a:pPr>
            <a:r>
              <a:rPr lang="en-US" sz="3000" dirty="0">
                <a:solidFill>
                  <a:schemeClr val="tx1">
                    <a:lumMod val="95000"/>
                    <a:lumOff val="5000"/>
                  </a:schemeClr>
                </a:solidFill>
              </a:rPr>
              <a:t>If the window does not close or save in a minute or so, check for errors.</a:t>
            </a:r>
          </a:p>
          <a:p>
            <a:pPr marL="457200" indent="-457200">
              <a:lnSpc>
                <a:spcPct val="100000"/>
              </a:lnSpc>
              <a:spcBef>
                <a:spcPts val="0"/>
              </a:spcBef>
              <a:spcAft>
                <a:spcPts val="1200"/>
              </a:spcAft>
              <a:buClr>
                <a:srgbClr val="1D3555"/>
              </a:buClr>
              <a:buFont typeface="Wingdings" panose="05000000000000000000" pitchFamily="2" charset="2"/>
              <a:buChar char="§"/>
            </a:pPr>
            <a:r>
              <a:rPr lang="en-US" sz="3000" dirty="0">
                <a:solidFill>
                  <a:schemeClr val="tx1">
                    <a:lumMod val="95000"/>
                    <a:lumOff val="5000"/>
                  </a:schemeClr>
                </a:solidFill>
              </a:rPr>
              <a:t>The system will identify errors with red font.</a:t>
            </a:r>
          </a:p>
          <a:p>
            <a:pPr marL="457200" indent="-457200">
              <a:lnSpc>
                <a:spcPct val="100000"/>
              </a:lnSpc>
              <a:spcBef>
                <a:spcPts val="0"/>
              </a:spcBef>
              <a:spcAft>
                <a:spcPts val="1200"/>
              </a:spcAft>
              <a:buClr>
                <a:srgbClr val="1D3555"/>
              </a:buClr>
              <a:buFont typeface="Wingdings" panose="05000000000000000000" pitchFamily="2" charset="2"/>
              <a:buChar char="§"/>
            </a:pPr>
            <a:r>
              <a:rPr lang="en-US" sz="3000" dirty="0">
                <a:solidFill>
                  <a:schemeClr val="tx1">
                    <a:lumMod val="95000"/>
                    <a:lumOff val="5000"/>
                  </a:schemeClr>
                </a:solidFill>
              </a:rPr>
              <a:t>If you are missing an SSN, it will not be allowed to save and must be fixed.  </a:t>
            </a:r>
            <a:endParaRPr lang="en-US" sz="3000" dirty="0">
              <a:solidFill>
                <a:schemeClr val="tx2">
                  <a:lumMod val="95000"/>
                  <a:lumOff val="5000"/>
                </a:schemeClr>
              </a:solidFill>
            </a:endParaRPr>
          </a:p>
          <a:p>
            <a:pPr marL="0" indent="0">
              <a:buNone/>
            </a:pPr>
            <a:endParaRPr lang="en-US" dirty="0"/>
          </a:p>
        </p:txBody>
      </p:sp>
      <p:pic>
        <p:nvPicPr>
          <p:cNvPr id="6" name="Picture 5">
            <a:extLst>
              <a:ext uri="{FF2B5EF4-FFF2-40B4-BE49-F238E27FC236}">
                <a16:creationId xmlns:a16="http://schemas.microsoft.com/office/drawing/2014/main" id="{3E166250-0982-48B4-8DE0-7765B2794889}"/>
              </a:ext>
            </a:extLst>
          </p:cNvPr>
          <p:cNvPicPr>
            <a:picLocks noChangeAspect="1"/>
          </p:cNvPicPr>
          <p:nvPr/>
        </p:nvPicPr>
        <p:blipFill>
          <a:blip r:embed="rId2"/>
          <a:stretch>
            <a:fillRect/>
          </a:stretch>
        </p:blipFill>
        <p:spPr>
          <a:xfrm>
            <a:off x="7084289" y="1663541"/>
            <a:ext cx="4981587" cy="1693346"/>
          </a:xfrm>
          <a:prstGeom prst="rect">
            <a:avLst/>
          </a:prstGeom>
        </p:spPr>
      </p:pic>
      <p:pic>
        <p:nvPicPr>
          <p:cNvPr id="7" name="Picture 6">
            <a:extLst>
              <a:ext uri="{FF2B5EF4-FFF2-40B4-BE49-F238E27FC236}">
                <a16:creationId xmlns:a16="http://schemas.microsoft.com/office/drawing/2014/main" id="{EDA70696-BA13-120C-FE80-4749E4DDB5A1}"/>
              </a:ext>
            </a:extLst>
          </p:cNvPr>
          <p:cNvPicPr>
            <a:picLocks noChangeAspect="1"/>
          </p:cNvPicPr>
          <p:nvPr/>
        </p:nvPicPr>
        <p:blipFill>
          <a:blip r:embed="rId3"/>
          <a:stretch>
            <a:fillRect/>
          </a:stretch>
        </p:blipFill>
        <p:spPr>
          <a:xfrm>
            <a:off x="223018" y="3774565"/>
            <a:ext cx="11745964" cy="1962424"/>
          </a:xfrm>
          <a:prstGeom prst="rect">
            <a:avLst/>
          </a:prstGeom>
        </p:spPr>
      </p:pic>
    </p:spTree>
    <p:extLst>
      <p:ext uri="{BB962C8B-B14F-4D97-AF65-F5344CB8AC3E}">
        <p14:creationId xmlns:p14="http://schemas.microsoft.com/office/powerpoint/2010/main" val="32144664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C7B8AC1-821A-4F05-801A-8500614D2FF9}"/>
              </a:ext>
            </a:extLst>
          </p:cNvPr>
          <p:cNvSpPr>
            <a:spLocks noGrp="1"/>
          </p:cNvSpPr>
          <p:nvPr>
            <p:ph type="title"/>
          </p:nvPr>
        </p:nvSpPr>
        <p:spPr>
          <a:xfrm>
            <a:off x="704193" y="292608"/>
            <a:ext cx="11146325" cy="874319"/>
          </a:xfrm>
        </p:spPr>
        <p:txBody>
          <a:bodyPr/>
          <a:lstStyle/>
          <a:p>
            <a:r>
              <a:rPr lang="en-US" dirty="0">
                <a:solidFill>
                  <a:srgbClr val="1D3555"/>
                </a:solidFill>
              </a:rPr>
              <a:t>Edit Employees – Existing Payroll Cloud clients only</a:t>
            </a:r>
          </a:p>
        </p:txBody>
      </p:sp>
      <p:sp>
        <p:nvSpPr>
          <p:cNvPr id="3" name="Text Placeholder 2">
            <a:extLst>
              <a:ext uri="{FF2B5EF4-FFF2-40B4-BE49-F238E27FC236}">
                <a16:creationId xmlns:a16="http://schemas.microsoft.com/office/drawing/2014/main" id="{8E8C6956-B2BC-42E4-A468-5C30D40AB215}"/>
              </a:ext>
            </a:extLst>
          </p:cNvPr>
          <p:cNvSpPr>
            <a:spLocks noGrp="1"/>
          </p:cNvSpPr>
          <p:nvPr>
            <p:ph type="body" sz="quarter" idx="4294967295"/>
          </p:nvPr>
        </p:nvSpPr>
        <p:spPr>
          <a:xfrm>
            <a:off x="777766" y="929932"/>
            <a:ext cx="9375227" cy="5092496"/>
          </a:xfrm>
        </p:spPr>
        <p:txBody>
          <a:bodyPr>
            <a:normAutofit fontScale="92500" lnSpcReduction="10000"/>
          </a:bodyPr>
          <a:lstStyle/>
          <a:p>
            <a:pPr marL="457200" indent="-457200">
              <a:lnSpc>
                <a:spcPct val="100000"/>
              </a:lnSpc>
              <a:spcAft>
                <a:spcPts val="1200"/>
              </a:spcAft>
              <a:buClr>
                <a:schemeClr val="tx2"/>
              </a:buClr>
              <a:buFont typeface="Wingdings" panose="05000000000000000000" pitchFamily="2" charset="2"/>
              <a:buChar char="§"/>
            </a:pPr>
            <a:r>
              <a:rPr lang="en-US" sz="2800" dirty="0">
                <a:solidFill>
                  <a:schemeClr val="tx1">
                    <a:lumMod val="95000"/>
                    <a:lumOff val="5000"/>
                  </a:schemeClr>
                </a:solidFill>
              </a:rPr>
              <a:t>Non-employees can be added to the batch through New &gt; New External Employee (+Employee &gt; External Employee in Cirrus) to add a non-employee (typically for retirees). </a:t>
            </a:r>
          </a:p>
          <a:p>
            <a:pPr marL="457200" indent="-457200">
              <a:lnSpc>
                <a:spcPct val="100000"/>
              </a:lnSpc>
              <a:spcAft>
                <a:spcPts val="1200"/>
              </a:spcAft>
              <a:buClr>
                <a:schemeClr val="tx2"/>
              </a:buClr>
              <a:buFont typeface="Wingdings" panose="05000000000000000000" pitchFamily="2" charset="2"/>
              <a:buChar char="§"/>
            </a:pPr>
            <a:r>
              <a:rPr lang="en-US" sz="2800" dirty="0">
                <a:solidFill>
                  <a:schemeClr val="tx1">
                    <a:lumMod val="95000"/>
                    <a:lumOff val="5000"/>
                  </a:schemeClr>
                </a:solidFill>
              </a:rPr>
              <a:t>This is not true for On-prem, KVS or </a:t>
            </a:r>
            <a:r>
              <a:rPr lang="en-US" sz="2800" dirty="0" err="1">
                <a:solidFill>
                  <a:schemeClr val="tx1">
                    <a:lumMod val="95000"/>
                    <a:lumOff val="5000"/>
                  </a:schemeClr>
                </a:solidFill>
              </a:rPr>
              <a:t>SoftRight</a:t>
            </a:r>
            <a:r>
              <a:rPr lang="en-US" sz="2800" dirty="0">
                <a:solidFill>
                  <a:schemeClr val="tx1">
                    <a:lumMod val="95000"/>
                    <a:lumOff val="5000"/>
                  </a:schemeClr>
                </a:solidFill>
              </a:rPr>
              <a:t> clients: Import your non-employees instead with your employee file during the import process. </a:t>
            </a:r>
          </a:p>
          <a:p>
            <a:pPr marL="457200" indent="-457200">
              <a:lnSpc>
                <a:spcPct val="100000"/>
              </a:lnSpc>
              <a:spcAft>
                <a:spcPts val="1200"/>
              </a:spcAft>
              <a:buClr>
                <a:schemeClr val="tx2"/>
              </a:buClr>
              <a:buFont typeface="Wingdings" panose="05000000000000000000" pitchFamily="2" charset="2"/>
              <a:buChar char="§"/>
            </a:pPr>
            <a:r>
              <a:rPr lang="en-US" sz="2800" dirty="0">
                <a:solidFill>
                  <a:schemeClr val="tx1">
                    <a:lumMod val="95000"/>
                    <a:lumOff val="5000"/>
                  </a:schemeClr>
                </a:solidFill>
              </a:rPr>
              <a:t>When selected, a new blank line will be added to the grid in Enterprise and a new employee window opens in Cirrus.  All information can be added.</a:t>
            </a:r>
          </a:p>
          <a:p>
            <a:pPr marL="1264895" lvl="1" indent="-457200">
              <a:lnSpc>
                <a:spcPct val="100000"/>
              </a:lnSpc>
              <a:spcAft>
                <a:spcPts val="1200"/>
              </a:spcAft>
            </a:pPr>
            <a:r>
              <a:rPr lang="en-US" sz="2800" dirty="0">
                <a:solidFill>
                  <a:schemeClr val="tx1">
                    <a:lumMod val="95000"/>
                    <a:lumOff val="5000"/>
                  </a:schemeClr>
                </a:solidFill>
              </a:rPr>
              <a:t>Employee numbers cannot be duplicated or changed after saving.</a:t>
            </a:r>
          </a:p>
        </p:txBody>
      </p:sp>
      <p:pic>
        <p:nvPicPr>
          <p:cNvPr id="5" name="Picture 4">
            <a:extLst>
              <a:ext uri="{FF2B5EF4-FFF2-40B4-BE49-F238E27FC236}">
                <a16:creationId xmlns:a16="http://schemas.microsoft.com/office/drawing/2014/main" id="{0AEB4258-404A-41E9-931C-5E9E6A6C9C7B}"/>
              </a:ext>
            </a:extLst>
          </p:cNvPr>
          <p:cNvPicPr>
            <a:picLocks noChangeAspect="1"/>
          </p:cNvPicPr>
          <p:nvPr/>
        </p:nvPicPr>
        <p:blipFill>
          <a:blip r:embed="rId2"/>
          <a:stretch>
            <a:fillRect/>
          </a:stretch>
        </p:blipFill>
        <p:spPr>
          <a:xfrm>
            <a:off x="10226566" y="3314285"/>
            <a:ext cx="1695687" cy="1238423"/>
          </a:xfrm>
          <a:prstGeom prst="rect">
            <a:avLst/>
          </a:prstGeom>
        </p:spPr>
      </p:pic>
      <p:pic>
        <p:nvPicPr>
          <p:cNvPr id="7" name="Picture 6">
            <a:extLst>
              <a:ext uri="{FF2B5EF4-FFF2-40B4-BE49-F238E27FC236}">
                <a16:creationId xmlns:a16="http://schemas.microsoft.com/office/drawing/2014/main" id="{9FBA7F8B-FF26-4822-857D-25F202684A99}"/>
              </a:ext>
            </a:extLst>
          </p:cNvPr>
          <p:cNvPicPr>
            <a:picLocks noChangeAspect="1"/>
          </p:cNvPicPr>
          <p:nvPr/>
        </p:nvPicPr>
        <p:blipFill>
          <a:blip r:embed="rId3"/>
          <a:stretch>
            <a:fillRect/>
          </a:stretch>
        </p:blipFill>
        <p:spPr>
          <a:xfrm>
            <a:off x="10228813" y="1645211"/>
            <a:ext cx="1826808" cy="1108500"/>
          </a:xfrm>
          <a:prstGeom prst="rect">
            <a:avLst/>
          </a:prstGeom>
        </p:spPr>
      </p:pic>
    </p:spTree>
    <p:extLst>
      <p:ext uri="{BB962C8B-B14F-4D97-AF65-F5344CB8AC3E}">
        <p14:creationId xmlns:p14="http://schemas.microsoft.com/office/powerpoint/2010/main" val="6055401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6DAD48-F820-4BF5-B90D-543D0B786D4C}"/>
              </a:ext>
            </a:extLst>
          </p:cNvPr>
          <p:cNvSpPr>
            <a:spLocks noGrp="1"/>
          </p:cNvSpPr>
          <p:nvPr>
            <p:ph type="title"/>
          </p:nvPr>
        </p:nvSpPr>
        <p:spPr>
          <a:xfrm>
            <a:off x="609600" y="292608"/>
            <a:ext cx="11240918" cy="874319"/>
          </a:xfrm>
        </p:spPr>
        <p:txBody>
          <a:bodyPr/>
          <a:lstStyle/>
          <a:p>
            <a:r>
              <a:rPr lang="en-US" dirty="0">
                <a:solidFill>
                  <a:srgbClr val="1D3555"/>
                </a:solidFill>
              </a:rPr>
              <a:t>Edit Employees – Entry tips</a:t>
            </a:r>
          </a:p>
        </p:txBody>
      </p:sp>
      <p:sp>
        <p:nvSpPr>
          <p:cNvPr id="3" name="Text Placeholder 2">
            <a:extLst>
              <a:ext uri="{FF2B5EF4-FFF2-40B4-BE49-F238E27FC236}">
                <a16:creationId xmlns:a16="http://schemas.microsoft.com/office/drawing/2014/main" id="{8E8C6956-B2BC-42E4-A468-5C30D40AB215}"/>
              </a:ext>
            </a:extLst>
          </p:cNvPr>
          <p:cNvSpPr>
            <a:spLocks noGrp="1"/>
          </p:cNvSpPr>
          <p:nvPr>
            <p:ph type="body" sz="quarter" idx="4294967295"/>
          </p:nvPr>
        </p:nvSpPr>
        <p:spPr>
          <a:xfrm>
            <a:off x="693683" y="1066836"/>
            <a:ext cx="10199741" cy="4352925"/>
          </a:xfrm>
        </p:spPr>
        <p:txBody>
          <a:bodyPr>
            <a:normAutofit/>
          </a:bodyPr>
          <a:lstStyle/>
          <a:p>
            <a:r>
              <a:rPr lang="en-US" sz="3200" dirty="0">
                <a:solidFill>
                  <a:schemeClr val="tx1">
                    <a:lumMod val="95000"/>
                    <a:lumOff val="5000"/>
                  </a:schemeClr>
                </a:solidFill>
              </a:rPr>
              <a:t>NEVER have more than one User working in the Edit Employees window at the same time.  One person working will lose their work as soon as the other Saves.</a:t>
            </a:r>
          </a:p>
          <a:p>
            <a:r>
              <a:rPr lang="en-US" sz="3200" dirty="0">
                <a:solidFill>
                  <a:schemeClr val="tx1">
                    <a:lumMod val="95000"/>
                    <a:lumOff val="5000"/>
                  </a:schemeClr>
                </a:solidFill>
              </a:rPr>
              <a:t>The provision databases for On-Prem, KVS and </a:t>
            </a:r>
            <a:r>
              <a:rPr lang="en-US" sz="3200" dirty="0" err="1">
                <a:solidFill>
                  <a:schemeClr val="tx1">
                    <a:lumMod val="95000"/>
                    <a:lumOff val="5000"/>
                  </a:schemeClr>
                </a:solidFill>
              </a:rPr>
              <a:t>SoftRight</a:t>
            </a:r>
            <a:r>
              <a:rPr lang="en-US" sz="3200" dirty="0">
                <a:solidFill>
                  <a:schemeClr val="tx1">
                    <a:lumMod val="95000"/>
                    <a:lumOff val="5000"/>
                  </a:schemeClr>
                </a:solidFill>
              </a:rPr>
              <a:t> clients are usually set up with one single user in their ACA database.  Login information can be shared and used by multiple users, or Support can add an additional user for you if needed. Contact Support if you need an additional user.</a:t>
            </a:r>
          </a:p>
          <a:p>
            <a:endParaRPr lang="en-US" dirty="0">
              <a:solidFill>
                <a:schemeClr val="tx2">
                  <a:lumMod val="95000"/>
                  <a:lumOff val="5000"/>
                </a:schemeClr>
              </a:solidFill>
            </a:endParaRPr>
          </a:p>
          <a:p>
            <a:pPr marL="0" indent="0">
              <a:buNone/>
            </a:pPr>
            <a:endParaRPr lang="en-US" dirty="0"/>
          </a:p>
        </p:txBody>
      </p:sp>
    </p:spTree>
    <p:extLst>
      <p:ext uri="{BB962C8B-B14F-4D97-AF65-F5344CB8AC3E}">
        <p14:creationId xmlns:p14="http://schemas.microsoft.com/office/powerpoint/2010/main" val="30717785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89EFB36-BF61-4199-AB5B-88AF17410F6A}"/>
              </a:ext>
            </a:extLst>
          </p:cNvPr>
          <p:cNvSpPr>
            <a:spLocks noGrp="1"/>
          </p:cNvSpPr>
          <p:nvPr>
            <p:ph type="title"/>
          </p:nvPr>
        </p:nvSpPr>
        <p:spPr>
          <a:xfrm>
            <a:off x="714703" y="292608"/>
            <a:ext cx="11135815" cy="874319"/>
          </a:xfrm>
        </p:spPr>
        <p:txBody>
          <a:bodyPr/>
          <a:lstStyle/>
          <a:p>
            <a:r>
              <a:rPr lang="en-US" dirty="0">
                <a:solidFill>
                  <a:srgbClr val="1D3555"/>
                </a:solidFill>
              </a:rPr>
              <a:t>Items to Edit and Check</a:t>
            </a:r>
          </a:p>
        </p:txBody>
      </p:sp>
      <p:sp>
        <p:nvSpPr>
          <p:cNvPr id="3" name="Text Placeholder 2">
            <a:extLst>
              <a:ext uri="{FF2B5EF4-FFF2-40B4-BE49-F238E27FC236}">
                <a16:creationId xmlns:a16="http://schemas.microsoft.com/office/drawing/2014/main" id="{8E8C6956-B2BC-42E4-A468-5C30D40AB215}"/>
              </a:ext>
            </a:extLst>
          </p:cNvPr>
          <p:cNvSpPr>
            <a:spLocks noGrp="1"/>
          </p:cNvSpPr>
          <p:nvPr>
            <p:ph type="body" sz="quarter" idx="4294967295"/>
          </p:nvPr>
        </p:nvSpPr>
        <p:spPr>
          <a:xfrm>
            <a:off x="714703" y="1023102"/>
            <a:ext cx="10628211" cy="2749550"/>
          </a:xfrm>
        </p:spPr>
        <p:txBody>
          <a:bodyPr>
            <a:normAutofit fontScale="62500" lnSpcReduction="20000"/>
          </a:bodyPr>
          <a:lstStyle/>
          <a:p>
            <a:pPr>
              <a:lnSpc>
                <a:spcPct val="100000"/>
              </a:lnSpc>
            </a:pPr>
            <a:r>
              <a:rPr lang="en-US" sz="3800" dirty="0">
                <a:solidFill>
                  <a:schemeClr val="tx1">
                    <a:lumMod val="95000"/>
                    <a:lumOff val="5000"/>
                  </a:schemeClr>
                </a:solidFill>
              </a:rPr>
              <a:t>Sort by the following columns to make sure there are no blanks that will fail when uploading to the IRS AIR system.</a:t>
            </a:r>
          </a:p>
          <a:p>
            <a:pPr marL="571500" indent="-571500">
              <a:lnSpc>
                <a:spcPct val="100000"/>
              </a:lnSpc>
              <a:buClr>
                <a:srgbClr val="1D3555"/>
              </a:buClr>
              <a:buFont typeface="Wingdings" panose="05000000000000000000" pitchFamily="2" charset="2"/>
              <a:buChar char="§"/>
            </a:pPr>
            <a:r>
              <a:rPr lang="en-US" sz="3800" dirty="0">
                <a:solidFill>
                  <a:srgbClr val="1D3555"/>
                </a:solidFill>
              </a:rPr>
              <a:t>First &amp; Last Name – no spaces at the beginning.</a:t>
            </a:r>
          </a:p>
          <a:p>
            <a:pPr marL="571500" indent="-571500">
              <a:lnSpc>
                <a:spcPct val="100000"/>
              </a:lnSpc>
              <a:buClr>
                <a:srgbClr val="1D3555"/>
              </a:buClr>
              <a:buFont typeface="Wingdings" panose="05000000000000000000" pitchFamily="2" charset="2"/>
              <a:buChar char="§"/>
            </a:pPr>
            <a:r>
              <a:rPr lang="en-US" sz="3800" dirty="0">
                <a:solidFill>
                  <a:srgbClr val="1D3555"/>
                </a:solidFill>
              </a:rPr>
              <a:t>SSN – review to make sure all appear to be 9 digits. Dashes should not be seen.</a:t>
            </a:r>
          </a:p>
          <a:p>
            <a:pPr marL="571500" indent="-571500">
              <a:lnSpc>
                <a:spcPct val="100000"/>
              </a:lnSpc>
              <a:buClr>
                <a:srgbClr val="1D3555"/>
              </a:buClr>
              <a:buFont typeface="Wingdings" panose="05000000000000000000" pitchFamily="2" charset="2"/>
              <a:buChar char="§"/>
            </a:pPr>
            <a:r>
              <a:rPr lang="en-US" sz="3800" dirty="0">
                <a:solidFill>
                  <a:srgbClr val="1D3555"/>
                </a:solidFill>
              </a:rPr>
              <a:t>Address &amp; City – no spaces at the beginning.</a:t>
            </a:r>
          </a:p>
          <a:p>
            <a:pPr marL="571500" indent="-571500">
              <a:lnSpc>
                <a:spcPct val="100000"/>
              </a:lnSpc>
              <a:buClr>
                <a:srgbClr val="1D3555"/>
              </a:buClr>
              <a:buFont typeface="Wingdings" panose="05000000000000000000" pitchFamily="2" charset="2"/>
              <a:buChar char="§"/>
            </a:pPr>
            <a:r>
              <a:rPr lang="en-US" sz="3800" dirty="0">
                <a:solidFill>
                  <a:srgbClr val="1D3555"/>
                </a:solidFill>
              </a:rPr>
              <a:t>Zip – must be either 5 or 9 digits.  Anything else will fail.</a:t>
            </a:r>
          </a:p>
          <a:p>
            <a:endParaRPr lang="en-US" dirty="0">
              <a:solidFill>
                <a:schemeClr val="tx2">
                  <a:lumMod val="95000"/>
                  <a:lumOff val="5000"/>
                </a:schemeClr>
              </a:solidFill>
            </a:endParaRPr>
          </a:p>
          <a:p>
            <a:pPr marL="0" indent="0">
              <a:buNone/>
            </a:pPr>
            <a:endParaRPr lang="en-US" dirty="0"/>
          </a:p>
        </p:txBody>
      </p:sp>
      <p:pic>
        <p:nvPicPr>
          <p:cNvPr id="6" name="Picture 5">
            <a:extLst>
              <a:ext uri="{FF2B5EF4-FFF2-40B4-BE49-F238E27FC236}">
                <a16:creationId xmlns:a16="http://schemas.microsoft.com/office/drawing/2014/main" id="{C9B70010-92F3-B97B-01CE-0B82D4DDA94C}"/>
              </a:ext>
            </a:extLst>
          </p:cNvPr>
          <p:cNvPicPr>
            <a:picLocks noChangeAspect="1"/>
          </p:cNvPicPr>
          <p:nvPr/>
        </p:nvPicPr>
        <p:blipFill>
          <a:blip r:embed="rId2"/>
          <a:stretch>
            <a:fillRect/>
          </a:stretch>
        </p:blipFill>
        <p:spPr>
          <a:xfrm>
            <a:off x="132518" y="3759205"/>
            <a:ext cx="11926964" cy="2267266"/>
          </a:xfrm>
          <a:prstGeom prst="rect">
            <a:avLst/>
          </a:prstGeom>
        </p:spPr>
      </p:pic>
      <p:cxnSp>
        <p:nvCxnSpPr>
          <p:cNvPr id="8" name="Straight Arrow Connector 7">
            <a:extLst>
              <a:ext uri="{FF2B5EF4-FFF2-40B4-BE49-F238E27FC236}">
                <a16:creationId xmlns:a16="http://schemas.microsoft.com/office/drawing/2014/main" id="{FA820C7C-3C34-73AD-132D-6D0CE937411A}"/>
              </a:ext>
            </a:extLst>
          </p:cNvPr>
          <p:cNvCxnSpPr>
            <a:cxnSpLocks/>
          </p:cNvCxnSpPr>
          <p:nvPr/>
        </p:nvCxnSpPr>
        <p:spPr>
          <a:xfrm flipH="1">
            <a:off x="5118847" y="4503146"/>
            <a:ext cx="242047" cy="122642"/>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10" name="Straight Arrow Connector 9">
            <a:extLst>
              <a:ext uri="{FF2B5EF4-FFF2-40B4-BE49-F238E27FC236}">
                <a16:creationId xmlns:a16="http://schemas.microsoft.com/office/drawing/2014/main" id="{AA6729BA-E17D-E28E-8D0A-4520E5A6C2C8}"/>
              </a:ext>
            </a:extLst>
          </p:cNvPr>
          <p:cNvCxnSpPr>
            <a:cxnSpLocks/>
          </p:cNvCxnSpPr>
          <p:nvPr/>
        </p:nvCxnSpPr>
        <p:spPr>
          <a:xfrm flipH="1">
            <a:off x="11342914" y="4838240"/>
            <a:ext cx="242047" cy="122642"/>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11" name="Straight Arrow Connector 10">
            <a:extLst>
              <a:ext uri="{FF2B5EF4-FFF2-40B4-BE49-F238E27FC236}">
                <a16:creationId xmlns:a16="http://schemas.microsoft.com/office/drawing/2014/main" id="{949D9297-156A-84ED-98C2-8AA2182D07F5}"/>
              </a:ext>
            </a:extLst>
          </p:cNvPr>
          <p:cNvCxnSpPr>
            <a:cxnSpLocks/>
          </p:cNvCxnSpPr>
          <p:nvPr/>
        </p:nvCxnSpPr>
        <p:spPr>
          <a:xfrm flipH="1">
            <a:off x="7440706" y="4838240"/>
            <a:ext cx="313765" cy="298536"/>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15" name="Straight Arrow Connector 14">
            <a:extLst>
              <a:ext uri="{FF2B5EF4-FFF2-40B4-BE49-F238E27FC236}">
                <a16:creationId xmlns:a16="http://schemas.microsoft.com/office/drawing/2014/main" id="{A4C9049C-F5EA-5B6B-EEBE-FE03FE0A90BC}"/>
              </a:ext>
            </a:extLst>
          </p:cNvPr>
          <p:cNvCxnSpPr>
            <a:cxnSpLocks/>
          </p:cNvCxnSpPr>
          <p:nvPr/>
        </p:nvCxnSpPr>
        <p:spPr>
          <a:xfrm>
            <a:off x="6096000" y="4937119"/>
            <a:ext cx="337826" cy="237215"/>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4011366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26AA018-8313-4C78-8B33-E818F1079E12}"/>
              </a:ext>
            </a:extLst>
          </p:cNvPr>
          <p:cNvSpPr>
            <a:spLocks noGrp="1"/>
          </p:cNvSpPr>
          <p:nvPr>
            <p:ph type="title"/>
          </p:nvPr>
        </p:nvSpPr>
        <p:spPr>
          <a:xfrm>
            <a:off x="914400" y="292608"/>
            <a:ext cx="10936118" cy="874319"/>
          </a:xfrm>
        </p:spPr>
        <p:txBody>
          <a:bodyPr/>
          <a:lstStyle/>
          <a:p>
            <a:r>
              <a:rPr lang="en-US" dirty="0">
                <a:solidFill>
                  <a:srgbClr val="1D3555"/>
                </a:solidFill>
              </a:rPr>
              <a:t>Add Dependents - Enterprise</a:t>
            </a:r>
          </a:p>
        </p:txBody>
      </p:sp>
      <p:sp>
        <p:nvSpPr>
          <p:cNvPr id="3" name="Text Placeholder 2">
            <a:extLst>
              <a:ext uri="{FF2B5EF4-FFF2-40B4-BE49-F238E27FC236}">
                <a16:creationId xmlns:a16="http://schemas.microsoft.com/office/drawing/2014/main" id="{8E8C6956-B2BC-42E4-A468-5C30D40AB215}"/>
              </a:ext>
            </a:extLst>
          </p:cNvPr>
          <p:cNvSpPr>
            <a:spLocks noGrp="1"/>
          </p:cNvSpPr>
          <p:nvPr>
            <p:ph type="body" sz="quarter" idx="4294967295"/>
          </p:nvPr>
        </p:nvSpPr>
        <p:spPr>
          <a:xfrm>
            <a:off x="115614" y="956813"/>
            <a:ext cx="11065004" cy="4020587"/>
          </a:xfrm>
        </p:spPr>
        <p:txBody>
          <a:bodyPr>
            <a:normAutofit fontScale="85000" lnSpcReduction="20000"/>
          </a:bodyPr>
          <a:lstStyle/>
          <a:p>
            <a:pPr marL="1264895" lvl="1" indent="-457200">
              <a:lnSpc>
                <a:spcPct val="100000"/>
              </a:lnSpc>
            </a:pPr>
            <a:r>
              <a:rPr lang="en-US" sz="3100" dirty="0">
                <a:solidFill>
                  <a:schemeClr val="tx1">
                    <a:lumMod val="95000"/>
                    <a:lumOff val="5000"/>
                  </a:schemeClr>
                </a:solidFill>
              </a:rPr>
              <a:t>Dependents can be either keyed or imported.</a:t>
            </a:r>
          </a:p>
          <a:p>
            <a:pPr marL="1264895" lvl="1" indent="-457200">
              <a:lnSpc>
                <a:spcPct val="100000"/>
              </a:lnSpc>
            </a:pPr>
            <a:r>
              <a:rPr lang="en-US" sz="3100" dirty="0">
                <a:solidFill>
                  <a:schemeClr val="tx1">
                    <a:lumMod val="95000"/>
                    <a:lumOff val="5000"/>
                  </a:schemeClr>
                </a:solidFill>
              </a:rPr>
              <a:t>Dependents are ONLY included if you need to report as self-insured.  You can get that information from your insurance carrier.  </a:t>
            </a:r>
          </a:p>
          <a:p>
            <a:pPr marL="1264895" lvl="1" indent="-457200">
              <a:lnSpc>
                <a:spcPct val="100000"/>
              </a:lnSpc>
            </a:pPr>
            <a:r>
              <a:rPr lang="en-US" sz="3100" dirty="0">
                <a:solidFill>
                  <a:schemeClr val="tx1">
                    <a:lumMod val="95000"/>
                    <a:lumOff val="5000"/>
                  </a:schemeClr>
                </a:solidFill>
              </a:rPr>
              <a:t>If manually adding dependents, click on the employee and use the New Dependent option.  </a:t>
            </a:r>
          </a:p>
          <a:p>
            <a:pPr marL="1264895" lvl="1" indent="-457200">
              <a:lnSpc>
                <a:spcPct val="100000"/>
              </a:lnSpc>
            </a:pPr>
            <a:r>
              <a:rPr lang="en-US" sz="3100" dirty="0">
                <a:solidFill>
                  <a:schemeClr val="tx1">
                    <a:lumMod val="95000"/>
                    <a:lumOff val="5000"/>
                  </a:schemeClr>
                </a:solidFill>
              </a:rPr>
              <a:t>A dependent line will open in the Dependents field.  </a:t>
            </a:r>
          </a:p>
          <a:p>
            <a:pPr marL="1264895" lvl="1" indent="-457200">
              <a:lnSpc>
                <a:spcPct val="100000"/>
              </a:lnSpc>
            </a:pPr>
            <a:r>
              <a:rPr lang="en-US" sz="3100" dirty="0">
                <a:solidFill>
                  <a:schemeClr val="tx1">
                    <a:lumMod val="95000"/>
                    <a:lumOff val="5000"/>
                  </a:schemeClr>
                </a:solidFill>
              </a:rPr>
              <a:t>Be certain to check all the months the dependent was covered.</a:t>
            </a:r>
          </a:p>
          <a:p>
            <a:pPr marL="1264895" lvl="1" indent="-457200">
              <a:lnSpc>
                <a:spcPct val="100000"/>
              </a:lnSpc>
            </a:pPr>
            <a:r>
              <a:rPr lang="en-US" sz="3100" dirty="0">
                <a:solidFill>
                  <a:schemeClr val="tx1">
                    <a:lumMod val="95000"/>
                    <a:lumOff val="5000"/>
                  </a:schemeClr>
                </a:solidFill>
              </a:rPr>
              <a:t>Enterprise interface only: Use the Copy Employee to dependents to copy employee information to the dependent field.</a:t>
            </a:r>
          </a:p>
          <a:p>
            <a:pPr marL="1264895" lvl="1" indent="-457200">
              <a:lnSpc>
                <a:spcPct val="100000"/>
              </a:lnSpc>
            </a:pPr>
            <a:r>
              <a:rPr lang="en-US" sz="3100" b="1" dirty="0">
                <a:solidFill>
                  <a:schemeClr val="tx1">
                    <a:lumMod val="95000"/>
                    <a:lumOff val="5000"/>
                  </a:schemeClr>
                </a:solidFill>
              </a:rPr>
              <a:t>TIP:  Do not add dependents (even employee) if the employee waived coverage.  It will throw errors in the transmission to AIR.</a:t>
            </a:r>
          </a:p>
          <a:p>
            <a:endParaRPr lang="en-US" dirty="0">
              <a:solidFill>
                <a:schemeClr val="tx2">
                  <a:lumMod val="95000"/>
                  <a:lumOff val="5000"/>
                </a:schemeClr>
              </a:solidFill>
            </a:endParaRPr>
          </a:p>
          <a:p>
            <a:pPr marL="0" indent="0">
              <a:buNone/>
            </a:pPr>
            <a:endParaRPr lang="en-US" dirty="0"/>
          </a:p>
        </p:txBody>
      </p:sp>
      <p:pic>
        <p:nvPicPr>
          <p:cNvPr id="4" name="Picture 3">
            <a:extLst>
              <a:ext uri="{FF2B5EF4-FFF2-40B4-BE49-F238E27FC236}">
                <a16:creationId xmlns:a16="http://schemas.microsoft.com/office/drawing/2014/main" id="{BE7BDD28-4684-44D7-AD58-2B4B875C3733}"/>
              </a:ext>
            </a:extLst>
          </p:cNvPr>
          <p:cNvPicPr>
            <a:picLocks noChangeAspect="1"/>
          </p:cNvPicPr>
          <p:nvPr/>
        </p:nvPicPr>
        <p:blipFill>
          <a:blip r:embed="rId2"/>
          <a:stretch>
            <a:fillRect/>
          </a:stretch>
        </p:blipFill>
        <p:spPr>
          <a:xfrm>
            <a:off x="621475" y="4977401"/>
            <a:ext cx="10559143" cy="923785"/>
          </a:xfrm>
          <a:prstGeom prst="rect">
            <a:avLst/>
          </a:prstGeom>
        </p:spPr>
      </p:pic>
    </p:spTree>
    <p:extLst>
      <p:ext uri="{BB962C8B-B14F-4D97-AF65-F5344CB8AC3E}">
        <p14:creationId xmlns:p14="http://schemas.microsoft.com/office/powerpoint/2010/main" val="14318654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26AA018-8313-4C78-8B33-E818F1079E12}"/>
              </a:ext>
            </a:extLst>
          </p:cNvPr>
          <p:cNvSpPr>
            <a:spLocks noGrp="1"/>
          </p:cNvSpPr>
          <p:nvPr>
            <p:ph type="title"/>
          </p:nvPr>
        </p:nvSpPr>
        <p:spPr>
          <a:xfrm>
            <a:off x="914400" y="292608"/>
            <a:ext cx="10936118" cy="874319"/>
          </a:xfrm>
        </p:spPr>
        <p:txBody>
          <a:bodyPr/>
          <a:lstStyle/>
          <a:p>
            <a:r>
              <a:rPr lang="en-US" dirty="0">
                <a:solidFill>
                  <a:srgbClr val="1D3555"/>
                </a:solidFill>
              </a:rPr>
              <a:t>Add Dependents - Cirrus</a:t>
            </a:r>
          </a:p>
        </p:txBody>
      </p:sp>
      <p:sp>
        <p:nvSpPr>
          <p:cNvPr id="3" name="Text Placeholder 2">
            <a:extLst>
              <a:ext uri="{FF2B5EF4-FFF2-40B4-BE49-F238E27FC236}">
                <a16:creationId xmlns:a16="http://schemas.microsoft.com/office/drawing/2014/main" id="{8E8C6956-B2BC-42E4-A468-5C30D40AB215}"/>
              </a:ext>
            </a:extLst>
          </p:cNvPr>
          <p:cNvSpPr>
            <a:spLocks noGrp="1"/>
          </p:cNvSpPr>
          <p:nvPr>
            <p:ph type="body" sz="quarter" idx="4294967295"/>
          </p:nvPr>
        </p:nvSpPr>
        <p:spPr>
          <a:xfrm>
            <a:off x="115614" y="956813"/>
            <a:ext cx="10936118" cy="3930497"/>
          </a:xfrm>
        </p:spPr>
        <p:txBody>
          <a:bodyPr>
            <a:normAutofit fontScale="85000" lnSpcReduction="20000"/>
          </a:bodyPr>
          <a:lstStyle/>
          <a:p>
            <a:pPr marL="1264895" lvl="1" indent="-457200">
              <a:lnSpc>
                <a:spcPct val="100000"/>
              </a:lnSpc>
            </a:pPr>
            <a:r>
              <a:rPr lang="en-US" sz="3100" dirty="0">
                <a:solidFill>
                  <a:schemeClr val="tx1">
                    <a:lumMod val="95000"/>
                    <a:lumOff val="5000"/>
                  </a:schemeClr>
                </a:solidFill>
              </a:rPr>
              <a:t>Dependents can be either keyed or imported.</a:t>
            </a:r>
          </a:p>
          <a:p>
            <a:pPr marL="1264895" lvl="1" indent="-457200">
              <a:lnSpc>
                <a:spcPct val="100000"/>
              </a:lnSpc>
            </a:pPr>
            <a:r>
              <a:rPr lang="en-US" sz="3100" dirty="0">
                <a:solidFill>
                  <a:schemeClr val="tx1">
                    <a:lumMod val="95000"/>
                    <a:lumOff val="5000"/>
                  </a:schemeClr>
                </a:solidFill>
              </a:rPr>
              <a:t>Dependents are ONLY included if you need to report as self-insured.  You can get that information from your insurance carrier.  </a:t>
            </a:r>
          </a:p>
          <a:p>
            <a:pPr marL="1264895" lvl="1" indent="-457200">
              <a:lnSpc>
                <a:spcPct val="100000"/>
              </a:lnSpc>
            </a:pPr>
            <a:r>
              <a:rPr lang="en-US" sz="3100" dirty="0">
                <a:solidFill>
                  <a:schemeClr val="tx1">
                    <a:lumMod val="95000"/>
                    <a:lumOff val="5000"/>
                  </a:schemeClr>
                </a:solidFill>
              </a:rPr>
              <a:t>If manually adding dependents, click on the Dependents tab  </a:t>
            </a:r>
          </a:p>
          <a:p>
            <a:pPr marL="1264895" lvl="1" indent="-457200">
              <a:lnSpc>
                <a:spcPct val="100000"/>
              </a:lnSpc>
            </a:pPr>
            <a:r>
              <a:rPr lang="en-US" sz="3100" dirty="0">
                <a:solidFill>
                  <a:schemeClr val="tx1">
                    <a:lumMod val="95000"/>
                    <a:lumOff val="5000"/>
                  </a:schemeClr>
                </a:solidFill>
              </a:rPr>
              <a:t>A dependent line will open in the Dependents field.  </a:t>
            </a:r>
          </a:p>
          <a:p>
            <a:pPr marL="1264895" lvl="1" indent="-457200">
              <a:lnSpc>
                <a:spcPct val="100000"/>
              </a:lnSpc>
            </a:pPr>
            <a:r>
              <a:rPr lang="en-US" sz="3100" dirty="0">
                <a:solidFill>
                  <a:schemeClr val="tx1">
                    <a:lumMod val="95000"/>
                    <a:lumOff val="5000"/>
                  </a:schemeClr>
                </a:solidFill>
              </a:rPr>
              <a:t>Be certain to check all the months the dependent was covered.</a:t>
            </a:r>
          </a:p>
          <a:p>
            <a:pPr marL="1264895" lvl="1" indent="-457200">
              <a:lnSpc>
                <a:spcPct val="100000"/>
              </a:lnSpc>
            </a:pPr>
            <a:r>
              <a:rPr lang="en-US" sz="3100" dirty="0">
                <a:solidFill>
                  <a:schemeClr val="tx1">
                    <a:lumMod val="95000"/>
                    <a:lumOff val="5000"/>
                  </a:schemeClr>
                </a:solidFill>
              </a:rPr>
              <a:t>Cirrus interface only: the employee will auto populate in the Dependent field when checking Self-Insured toggle for the employee.</a:t>
            </a:r>
          </a:p>
          <a:p>
            <a:pPr marL="1264895" lvl="1" indent="-457200">
              <a:lnSpc>
                <a:spcPct val="100000"/>
              </a:lnSpc>
            </a:pPr>
            <a:r>
              <a:rPr lang="en-US" sz="3100" b="1" dirty="0">
                <a:solidFill>
                  <a:schemeClr val="tx1">
                    <a:lumMod val="95000"/>
                    <a:lumOff val="5000"/>
                  </a:schemeClr>
                </a:solidFill>
              </a:rPr>
              <a:t>TIP:  Do not add dependents (even employee) if the employee waived coverage.  It will throw errors in the transmission to AIR.</a:t>
            </a:r>
          </a:p>
          <a:p>
            <a:endParaRPr lang="en-US" dirty="0">
              <a:solidFill>
                <a:schemeClr val="tx2">
                  <a:lumMod val="95000"/>
                  <a:lumOff val="5000"/>
                </a:schemeClr>
              </a:solidFill>
            </a:endParaRPr>
          </a:p>
          <a:p>
            <a:pPr marL="0" indent="0">
              <a:buNone/>
            </a:pPr>
            <a:endParaRPr lang="en-US" dirty="0"/>
          </a:p>
        </p:txBody>
      </p:sp>
      <p:pic>
        <p:nvPicPr>
          <p:cNvPr id="6" name="Picture 5">
            <a:extLst>
              <a:ext uri="{FF2B5EF4-FFF2-40B4-BE49-F238E27FC236}">
                <a16:creationId xmlns:a16="http://schemas.microsoft.com/office/drawing/2014/main" id="{CD341562-CCBF-4816-8256-B0766A441D07}"/>
              </a:ext>
            </a:extLst>
          </p:cNvPr>
          <p:cNvPicPr>
            <a:picLocks noChangeAspect="1"/>
          </p:cNvPicPr>
          <p:nvPr/>
        </p:nvPicPr>
        <p:blipFill>
          <a:blip r:embed="rId2"/>
          <a:stretch>
            <a:fillRect/>
          </a:stretch>
        </p:blipFill>
        <p:spPr>
          <a:xfrm>
            <a:off x="546538" y="4597020"/>
            <a:ext cx="11447690" cy="1304167"/>
          </a:xfrm>
          <a:prstGeom prst="rect">
            <a:avLst/>
          </a:prstGeom>
        </p:spPr>
      </p:pic>
    </p:spTree>
    <p:extLst>
      <p:ext uri="{BB962C8B-B14F-4D97-AF65-F5344CB8AC3E}">
        <p14:creationId xmlns:p14="http://schemas.microsoft.com/office/powerpoint/2010/main" val="32116340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C45F1CE-5B3F-4804-8177-48C76678926A}"/>
              </a:ext>
            </a:extLst>
          </p:cNvPr>
          <p:cNvSpPr>
            <a:spLocks noGrp="1"/>
          </p:cNvSpPr>
          <p:nvPr>
            <p:ph type="title"/>
          </p:nvPr>
        </p:nvSpPr>
        <p:spPr>
          <a:xfrm>
            <a:off x="903890" y="292608"/>
            <a:ext cx="10946628" cy="874319"/>
          </a:xfrm>
        </p:spPr>
        <p:txBody>
          <a:bodyPr/>
          <a:lstStyle/>
          <a:p>
            <a:r>
              <a:rPr lang="en-US" dirty="0"/>
              <a:t>Saving tips</a:t>
            </a:r>
          </a:p>
        </p:txBody>
      </p:sp>
      <p:sp>
        <p:nvSpPr>
          <p:cNvPr id="3" name="Text Placeholder 2">
            <a:extLst>
              <a:ext uri="{FF2B5EF4-FFF2-40B4-BE49-F238E27FC236}">
                <a16:creationId xmlns:a16="http://schemas.microsoft.com/office/drawing/2014/main" id="{8E8C6956-B2BC-42E4-A468-5C30D40AB215}"/>
              </a:ext>
            </a:extLst>
          </p:cNvPr>
          <p:cNvSpPr>
            <a:spLocks noGrp="1"/>
          </p:cNvSpPr>
          <p:nvPr>
            <p:ph type="body" sz="quarter" idx="4294967295"/>
          </p:nvPr>
        </p:nvSpPr>
        <p:spPr>
          <a:xfrm>
            <a:off x="0" y="1166927"/>
            <a:ext cx="11550650" cy="4352925"/>
          </a:xfrm>
        </p:spPr>
        <p:txBody>
          <a:bodyPr>
            <a:normAutofit/>
          </a:bodyPr>
          <a:lstStyle/>
          <a:p>
            <a:pPr marL="1264895" lvl="1" indent="-457200">
              <a:lnSpc>
                <a:spcPct val="100000"/>
              </a:lnSpc>
              <a:spcAft>
                <a:spcPts val="1200"/>
              </a:spcAft>
            </a:pPr>
            <a:r>
              <a:rPr lang="en-US" sz="2800" dirty="0">
                <a:solidFill>
                  <a:srgbClr val="1D3555"/>
                </a:solidFill>
              </a:rPr>
              <a:t>Save often as you are manually updating Affordable Care Act records.  It takes time but will help you if you make a mistake.  You can exit without saving and only have some edits to do again.</a:t>
            </a:r>
          </a:p>
          <a:p>
            <a:pPr marL="1264895" lvl="1" indent="-457200">
              <a:lnSpc>
                <a:spcPct val="100000"/>
              </a:lnSpc>
              <a:spcAft>
                <a:spcPts val="1200"/>
              </a:spcAft>
            </a:pPr>
            <a:r>
              <a:rPr lang="en-US" sz="2800" dirty="0">
                <a:solidFill>
                  <a:srgbClr val="1D3555"/>
                </a:solidFill>
              </a:rPr>
              <a:t>If the window doesn’t close in a couple minutes max, scroll through the employees to see if there is an error.</a:t>
            </a:r>
          </a:p>
          <a:p>
            <a:pPr marL="1264895" lvl="1" indent="-457200">
              <a:lnSpc>
                <a:spcPct val="100000"/>
              </a:lnSpc>
              <a:spcAft>
                <a:spcPts val="1200"/>
              </a:spcAft>
            </a:pPr>
            <a:r>
              <a:rPr lang="en-US" sz="2800" dirty="0">
                <a:solidFill>
                  <a:srgbClr val="1D3555"/>
                </a:solidFill>
              </a:rPr>
              <a:t>Errors will be indicated by red font (and exclamation mark in Enterprise).</a:t>
            </a:r>
          </a:p>
          <a:p>
            <a:endParaRPr lang="en-US" dirty="0">
              <a:solidFill>
                <a:schemeClr val="tx2">
                  <a:lumMod val="95000"/>
                  <a:lumOff val="5000"/>
                </a:schemeClr>
              </a:solidFill>
            </a:endParaRPr>
          </a:p>
          <a:p>
            <a:pPr marL="0" indent="0">
              <a:buNone/>
            </a:pPr>
            <a:endParaRPr lang="en-US" dirty="0"/>
          </a:p>
        </p:txBody>
      </p:sp>
    </p:spTree>
    <p:extLst>
      <p:ext uri="{BB962C8B-B14F-4D97-AF65-F5344CB8AC3E}">
        <p14:creationId xmlns:p14="http://schemas.microsoft.com/office/powerpoint/2010/main" val="3921502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2" y="386607"/>
            <a:ext cx="10972800" cy="856577"/>
          </a:xfrm>
        </p:spPr>
        <p:txBody>
          <a:bodyPr/>
          <a:lstStyle/>
          <a:p>
            <a:r>
              <a:rPr lang="en-US" sz="4400" dirty="0">
                <a:solidFill>
                  <a:srgbClr val="4B4B4B"/>
                </a:solidFill>
              </a:rPr>
              <a:t>Resources</a:t>
            </a:r>
          </a:p>
        </p:txBody>
      </p:sp>
      <p:sp>
        <p:nvSpPr>
          <p:cNvPr id="6" name="Content Placeholder 2">
            <a:extLst>
              <a:ext uri="{FF2B5EF4-FFF2-40B4-BE49-F238E27FC236}">
                <a16:creationId xmlns:a16="http://schemas.microsoft.com/office/drawing/2014/main" id="{455DA9A1-A998-448B-BBD8-A77FAFE2A0D2}"/>
              </a:ext>
            </a:extLst>
          </p:cNvPr>
          <p:cNvSpPr>
            <a:spLocks noGrp="1"/>
          </p:cNvSpPr>
          <p:nvPr>
            <p:ph idx="1"/>
          </p:nvPr>
        </p:nvSpPr>
        <p:spPr>
          <a:xfrm>
            <a:off x="609598" y="1243184"/>
            <a:ext cx="10694278" cy="5513216"/>
          </a:xfrm>
        </p:spPr>
        <p:txBody>
          <a:bodyPr>
            <a:normAutofit/>
          </a:bodyPr>
          <a:lstStyle/>
          <a:p>
            <a:pPr>
              <a:buClr>
                <a:srgbClr val="1D3555"/>
              </a:buClr>
            </a:pPr>
            <a:r>
              <a:rPr lang="en-US" sz="2800" dirty="0">
                <a:solidFill>
                  <a:srgbClr val="1D3555"/>
                </a:solidFill>
              </a:rPr>
              <a:t>Springbrook Community – Affordable Care Act Playbook</a:t>
            </a:r>
          </a:p>
          <a:p>
            <a:pPr marL="0" indent="0">
              <a:buClr>
                <a:srgbClr val="1D3555"/>
              </a:buClr>
              <a:buNone/>
            </a:pPr>
            <a:r>
              <a:rPr lang="en-US" sz="2800" dirty="0">
                <a:solidFill>
                  <a:schemeClr val="tx2"/>
                </a:solidFill>
                <a:hlinkClick r:id="rId3">
                  <a:extLst>
                    <a:ext uri="{A12FA001-AC4F-418D-AE19-62706E023703}">
                      <ahyp:hlinkClr xmlns:ahyp="http://schemas.microsoft.com/office/drawing/2018/hyperlinkcolor" val="tx"/>
                    </a:ext>
                  </a:extLst>
                </a:hlinkClick>
              </a:rPr>
              <a:t>https://enterprisehelp.springbrooksoftware.com/a/1348282-aca-processing</a:t>
            </a:r>
            <a:endParaRPr lang="en-US" sz="2800" dirty="0">
              <a:solidFill>
                <a:schemeClr val="tx2"/>
              </a:solidFill>
            </a:endParaRPr>
          </a:p>
          <a:p>
            <a:pPr>
              <a:buClr>
                <a:srgbClr val="1D3555"/>
              </a:buClr>
            </a:pPr>
            <a:r>
              <a:rPr lang="en-US" sz="2800" dirty="0">
                <a:solidFill>
                  <a:schemeClr val="tx2"/>
                </a:solidFill>
              </a:rPr>
              <a:t>Community website – </a:t>
            </a:r>
            <a:r>
              <a:rPr lang="en-US" sz="2800" dirty="0">
                <a:solidFill>
                  <a:schemeClr val="tx2"/>
                </a:solidFill>
                <a:hlinkClick r:id="rId4"/>
              </a:rPr>
              <a:t>https://success.springbrooksoftware.com</a:t>
            </a:r>
            <a:endParaRPr lang="en-US" sz="2800" dirty="0">
              <a:solidFill>
                <a:schemeClr val="tx2"/>
              </a:solidFill>
            </a:endParaRPr>
          </a:p>
          <a:p>
            <a:pPr>
              <a:buClr>
                <a:srgbClr val="1D3555"/>
              </a:buClr>
            </a:pPr>
            <a:r>
              <a:rPr lang="en-US" sz="2800" dirty="0">
                <a:solidFill>
                  <a:srgbClr val="1D3555"/>
                </a:solidFill>
              </a:rPr>
              <a:t>IRS.gov – 1095 instructions</a:t>
            </a:r>
          </a:p>
          <a:p>
            <a:pPr marL="0" indent="0">
              <a:buClr>
                <a:srgbClr val="1D3555"/>
              </a:buClr>
              <a:buNone/>
            </a:pPr>
            <a:r>
              <a:rPr lang="en-US" sz="2800" dirty="0">
                <a:solidFill>
                  <a:srgbClr val="1D3555"/>
                </a:solidFill>
                <a:hlinkClick r:id="rId5"/>
              </a:rPr>
              <a:t>https://www.irs.gov/pub/irs-pdf/i109495c.pdf</a:t>
            </a:r>
            <a:r>
              <a:rPr lang="en-US" sz="2800" dirty="0">
                <a:solidFill>
                  <a:srgbClr val="1D3555"/>
                </a:solidFill>
              </a:rPr>
              <a:t> </a:t>
            </a:r>
          </a:p>
          <a:p>
            <a:pPr>
              <a:buClr>
                <a:srgbClr val="1D3555"/>
              </a:buClr>
            </a:pPr>
            <a:r>
              <a:rPr lang="en-US" sz="2800" dirty="0">
                <a:solidFill>
                  <a:srgbClr val="1D3555"/>
                </a:solidFill>
              </a:rPr>
              <a:t>Affordable Care Act Information Returns (AIR) Program page</a:t>
            </a:r>
          </a:p>
          <a:p>
            <a:pPr marL="0" indent="0">
              <a:buClr>
                <a:srgbClr val="1D3555"/>
              </a:buClr>
              <a:buNone/>
            </a:pPr>
            <a:r>
              <a:rPr lang="en-US" sz="2800" dirty="0">
                <a:solidFill>
                  <a:srgbClr val="005BB7"/>
                </a:solidFill>
                <a:hlinkClick r:id="rId6"/>
              </a:rPr>
              <a:t>https://www.irs.gov/e-file-providers/air/affordable-care-act-information-return-air-program</a:t>
            </a:r>
            <a:r>
              <a:rPr lang="en-US" sz="2800" dirty="0">
                <a:solidFill>
                  <a:srgbClr val="005BB7"/>
                </a:solidFill>
              </a:rPr>
              <a:t> </a:t>
            </a:r>
            <a:endParaRPr lang="en-US" sz="2800" dirty="0">
              <a:solidFill>
                <a:schemeClr val="accent1"/>
              </a:solidFill>
            </a:endParaRPr>
          </a:p>
        </p:txBody>
      </p:sp>
    </p:spTree>
    <p:extLst>
      <p:ext uri="{BB962C8B-B14F-4D97-AF65-F5344CB8AC3E}">
        <p14:creationId xmlns:p14="http://schemas.microsoft.com/office/powerpoint/2010/main" val="33237083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2" y="386607"/>
            <a:ext cx="10972800" cy="856577"/>
          </a:xfrm>
        </p:spPr>
        <p:txBody>
          <a:bodyPr/>
          <a:lstStyle/>
          <a:p>
            <a:r>
              <a:rPr lang="en-US" sz="4400" dirty="0">
                <a:solidFill>
                  <a:srgbClr val="1D3555"/>
                </a:solidFill>
              </a:rPr>
              <a:t>Affordable Care Act batch process</a:t>
            </a:r>
          </a:p>
        </p:txBody>
      </p:sp>
      <p:sp>
        <p:nvSpPr>
          <p:cNvPr id="6" name="Content Placeholder 2">
            <a:extLst>
              <a:ext uri="{FF2B5EF4-FFF2-40B4-BE49-F238E27FC236}">
                <a16:creationId xmlns:a16="http://schemas.microsoft.com/office/drawing/2014/main" id="{455DA9A1-A998-448B-BBD8-A77FAFE2A0D2}"/>
              </a:ext>
            </a:extLst>
          </p:cNvPr>
          <p:cNvSpPr>
            <a:spLocks noGrp="1"/>
          </p:cNvSpPr>
          <p:nvPr>
            <p:ph idx="1"/>
          </p:nvPr>
        </p:nvSpPr>
        <p:spPr>
          <a:xfrm>
            <a:off x="609598" y="1243184"/>
            <a:ext cx="7021288" cy="5513216"/>
          </a:xfrm>
        </p:spPr>
        <p:txBody>
          <a:bodyPr>
            <a:normAutofit/>
          </a:bodyPr>
          <a:lstStyle/>
          <a:p>
            <a:pPr>
              <a:buClr>
                <a:srgbClr val="1D3555"/>
              </a:buClr>
            </a:pPr>
            <a:r>
              <a:rPr lang="en-US" sz="2800" dirty="0">
                <a:solidFill>
                  <a:srgbClr val="1D3555"/>
                </a:solidFill>
              </a:rPr>
              <a:t>Import or Generate</a:t>
            </a:r>
          </a:p>
          <a:p>
            <a:pPr>
              <a:buClr>
                <a:srgbClr val="1D3555"/>
              </a:buClr>
            </a:pPr>
            <a:r>
              <a:rPr lang="en-US" sz="2800" dirty="0">
                <a:solidFill>
                  <a:srgbClr val="1D3555"/>
                </a:solidFill>
              </a:rPr>
              <a:t>Edit Employees</a:t>
            </a:r>
          </a:p>
          <a:p>
            <a:pPr>
              <a:buClr>
                <a:srgbClr val="1D3555"/>
              </a:buClr>
            </a:pPr>
            <a:r>
              <a:rPr lang="en-US" sz="2800" dirty="0">
                <a:solidFill>
                  <a:srgbClr val="1D3555"/>
                </a:solidFill>
              </a:rPr>
              <a:t>Edit Employer</a:t>
            </a:r>
          </a:p>
          <a:p>
            <a:pPr>
              <a:buClr>
                <a:srgbClr val="1D3555"/>
              </a:buClr>
            </a:pPr>
            <a:r>
              <a:rPr lang="en-US" sz="2800" dirty="0">
                <a:solidFill>
                  <a:srgbClr val="1D3555"/>
                </a:solidFill>
              </a:rPr>
              <a:t>Proof List</a:t>
            </a:r>
          </a:p>
          <a:p>
            <a:pPr>
              <a:buClr>
                <a:srgbClr val="1D3555"/>
              </a:buClr>
            </a:pPr>
            <a:r>
              <a:rPr lang="en-US" sz="2800" dirty="0">
                <a:solidFill>
                  <a:srgbClr val="1D3555"/>
                </a:solidFill>
              </a:rPr>
              <a:t>Forms</a:t>
            </a:r>
          </a:p>
          <a:p>
            <a:pPr>
              <a:buClr>
                <a:srgbClr val="1D3555"/>
              </a:buClr>
            </a:pPr>
            <a:r>
              <a:rPr lang="en-US" sz="2800" dirty="0">
                <a:solidFill>
                  <a:srgbClr val="1D3555"/>
                </a:solidFill>
              </a:rPr>
              <a:t>Export</a:t>
            </a:r>
          </a:p>
          <a:p>
            <a:pPr>
              <a:buClr>
                <a:srgbClr val="1D3555"/>
              </a:buClr>
            </a:pPr>
            <a:r>
              <a:rPr lang="en-US" sz="2800" dirty="0">
                <a:solidFill>
                  <a:srgbClr val="1D3555"/>
                </a:solidFill>
              </a:rPr>
              <a:t>Commit – never needed just deletes information.</a:t>
            </a:r>
          </a:p>
        </p:txBody>
      </p:sp>
      <p:sp>
        <p:nvSpPr>
          <p:cNvPr id="7" name="Rectangle 6">
            <a:extLst>
              <a:ext uri="{FF2B5EF4-FFF2-40B4-BE49-F238E27FC236}">
                <a16:creationId xmlns:a16="http://schemas.microsoft.com/office/drawing/2014/main" id="{F4025D35-E336-479A-96A5-40CD6E78E359}"/>
              </a:ext>
            </a:extLst>
          </p:cNvPr>
          <p:cNvSpPr/>
          <p:nvPr/>
        </p:nvSpPr>
        <p:spPr>
          <a:xfrm>
            <a:off x="474081" y="2276963"/>
            <a:ext cx="3515529" cy="591439"/>
          </a:xfrm>
          <a:prstGeom prst="rect">
            <a:avLst/>
          </a:prstGeom>
          <a:noFill/>
          <a:ln w="857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5AABCBDF-2026-DD37-1CA6-48CD8A1B6903}"/>
              </a:ext>
            </a:extLst>
          </p:cNvPr>
          <p:cNvPicPr>
            <a:picLocks noChangeAspect="1"/>
          </p:cNvPicPr>
          <p:nvPr/>
        </p:nvPicPr>
        <p:blipFill>
          <a:blip r:embed="rId3"/>
          <a:stretch>
            <a:fillRect/>
          </a:stretch>
        </p:blipFill>
        <p:spPr>
          <a:xfrm>
            <a:off x="8567737" y="117157"/>
            <a:ext cx="3286125" cy="5800725"/>
          </a:xfrm>
          <a:prstGeom prst="rect">
            <a:avLst/>
          </a:prstGeom>
        </p:spPr>
      </p:pic>
    </p:spTree>
    <p:extLst>
      <p:ext uri="{BB962C8B-B14F-4D97-AF65-F5344CB8AC3E}">
        <p14:creationId xmlns:p14="http://schemas.microsoft.com/office/powerpoint/2010/main" val="9651894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3279D31-C27C-4BD9-BA0B-82B9FC7F7285}"/>
              </a:ext>
            </a:extLst>
          </p:cNvPr>
          <p:cNvSpPr>
            <a:spLocks noGrp="1"/>
          </p:cNvSpPr>
          <p:nvPr>
            <p:ph type="title"/>
          </p:nvPr>
        </p:nvSpPr>
        <p:spPr>
          <a:xfrm>
            <a:off x="819807" y="292608"/>
            <a:ext cx="11030711" cy="874319"/>
          </a:xfrm>
        </p:spPr>
        <p:txBody>
          <a:bodyPr/>
          <a:lstStyle/>
          <a:p>
            <a:r>
              <a:rPr lang="en-US" dirty="0">
                <a:solidFill>
                  <a:srgbClr val="1D3555"/>
                </a:solidFill>
              </a:rPr>
              <a:t>Edit Employer</a:t>
            </a:r>
          </a:p>
        </p:txBody>
      </p:sp>
      <p:sp>
        <p:nvSpPr>
          <p:cNvPr id="3" name="Text Placeholder 2">
            <a:extLst>
              <a:ext uri="{FF2B5EF4-FFF2-40B4-BE49-F238E27FC236}">
                <a16:creationId xmlns:a16="http://schemas.microsoft.com/office/drawing/2014/main" id="{8E8C6956-B2BC-42E4-A468-5C30D40AB215}"/>
              </a:ext>
            </a:extLst>
          </p:cNvPr>
          <p:cNvSpPr>
            <a:spLocks noGrp="1"/>
          </p:cNvSpPr>
          <p:nvPr>
            <p:ph type="body" sz="quarter" idx="4294967295"/>
          </p:nvPr>
        </p:nvSpPr>
        <p:spPr>
          <a:xfrm>
            <a:off x="568795" y="951775"/>
            <a:ext cx="5383769" cy="4722884"/>
          </a:xfrm>
        </p:spPr>
        <p:txBody>
          <a:bodyPr>
            <a:normAutofit fontScale="92500" lnSpcReduction="10000"/>
          </a:bodyPr>
          <a:lstStyle/>
          <a:p>
            <a:pPr>
              <a:buClr>
                <a:srgbClr val="1D3555"/>
              </a:buClr>
            </a:pPr>
            <a:r>
              <a:rPr lang="en-US" sz="2800" dirty="0">
                <a:solidFill>
                  <a:srgbClr val="1D3555"/>
                </a:solidFill>
              </a:rPr>
              <a:t>Edit Employer information is CRITICAL if you are going to file electronically.  If you are filing on paper (unlikely), you can simply fill out the Contact tab information.</a:t>
            </a:r>
          </a:p>
          <a:p>
            <a:pPr marL="457200" indent="-457200">
              <a:spcAft>
                <a:spcPts val="0"/>
              </a:spcAft>
              <a:buClr>
                <a:srgbClr val="1D3555"/>
              </a:buClr>
              <a:buFont typeface="Wingdings" panose="05000000000000000000" pitchFamily="2" charset="2"/>
              <a:buChar char="§"/>
            </a:pPr>
            <a:r>
              <a:rPr lang="en-US" sz="2800" dirty="0">
                <a:solidFill>
                  <a:srgbClr val="1D3555"/>
                </a:solidFill>
              </a:rPr>
              <a:t>Some fields not required for 2024. Cirrus enhancement has these unnecessary options removed. Leave the following blank in Enterprise:</a:t>
            </a:r>
          </a:p>
          <a:p>
            <a:pPr marL="1264895" lvl="1" indent="-457200">
              <a:spcAft>
                <a:spcPts val="0"/>
              </a:spcAft>
              <a:buClr>
                <a:srgbClr val="1D3555"/>
              </a:buClr>
            </a:pPr>
            <a:r>
              <a:rPr lang="en-US" sz="2800" dirty="0">
                <a:solidFill>
                  <a:srgbClr val="1D3555"/>
                </a:solidFill>
              </a:rPr>
              <a:t>Signature PIN</a:t>
            </a:r>
          </a:p>
          <a:p>
            <a:pPr marL="1264895" lvl="1" indent="-457200">
              <a:spcAft>
                <a:spcPts val="0"/>
              </a:spcAft>
              <a:buClr>
                <a:srgbClr val="1D3555"/>
              </a:buClr>
            </a:pPr>
            <a:r>
              <a:rPr lang="en-US" sz="2800" dirty="0">
                <a:solidFill>
                  <a:srgbClr val="1D3555"/>
                </a:solidFill>
              </a:rPr>
              <a:t>Person Title</a:t>
            </a:r>
          </a:p>
          <a:p>
            <a:pPr marL="1264895" lvl="1" indent="-457200">
              <a:spcAft>
                <a:spcPts val="0"/>
              </a:spcAft>
              <a:buClr>
                <a:srgbClr val="1D3555"/>
              </a:buClr>
            </a:pPr>
            <a:r>
              <a:rPr lang="en-US" sz="2800" dirty="0">
                <a:solidFill>
                  <a:srgbClr val="1D3555"/>
                </a:solidFill>
              </a:rPr>
              <a:t>Signature Date	</a:t>
            </a:r>
          </a:p>
          <a:p>
            <a:pPr>
              <a:buClr>
                <a:srgbClr val="1D3555"/>
              </a:buClr>
            </a:pPr>
            <a:endParaRPr lang="en-US" sz="2800" dirty="0">
              <a:solidFill>
                <a:srgbClr val="1D3555"/>
              </a:solidFill>
            </a:endParaRPr>
          </a:p>
          <a:p>
            <a:endParaRPr lang="en-US" dirty="0">
              <a:solidFill>
                <a:schemeClr val="tx2">
                  <a:lumMod val="95000"/>
                  <a:lumOff val="5000"/>
                </a:schemeClr>
              </a:solidFill>
            </a:endParaRPr>
          </a:p>
          <a:p>
            <a:pPr marL="0" indent="0">
              <a:buNone/>
            </a:pPr>
            <a:endParaRPr lang="en-US" dirty="0"/>
          </a:p>
        </p:txBody>
      </p:sp>
      <p:pic>
        <p:nvPicPr>
          <p:cNvPr id="6" name="Picture 5">
            <a:extLst>
              <a:ext uri="{FF2B5EF4-FFF2-40B4-BE49-F238E27FC236}">
                <a16:creationId xmlns:a16="http://schemas.microsoft.com/office/drawing/2014/main" id="{A63ED29E-A3DD-4B58-B9AC-335CEAD827FF}"/>
              </a:ext>
            </a:extLst>
          </p:cNvPr>
          <p:cNvPicPr>
            <a:picLocks noChangeAspect="1"/>
          </p:cNvPicPr>
          <p:nvPr/>
        </p:nvPicPr>
        <p:blipFill>
          <a:blip r:embed="rId2"/>
          <a:stretch>
            <a:fillRect/>
          </a:stretch>
        </p:blipFill>
        <p:spPr>
          <a:xfrm>
            <a:off x="7121524" y="393552"/>
            <a:ext cx="4428929" cy="2487386"/>
          </a:xfrm>
          <a:prstGeom prst="rect">
            <a:avLst/>
          </a:prstGeom>
        </p:spPr>
      </p:pic>
      <p:pic>
        <p:nvPicPr>
          <p:cNvPr id="4" name="Picture 3">
            <a:extLst>
              <a:ext uri="{FF2B5EF4-FFF2-40B4-BE49-F238E27FC236}">
                <a16:creationId xmlns:a16="http://schemas.microsoft.com/office/drawing/2014/main" id="{A19E93C7-FE88-4A24-BDC2-C210D48E28EF}"/>
              </a:ext>
            </a:extLst>
          </p:cNvPr>
          <p:cNvPicPr>
            <a:picLocks noChangeAspect="1"/>
          </p:cNvPicPr>
          <p:nvPr/>
        </p:nvPicPr>
        <p:blipFill>
          <a:blip r:embed="rId3"/>
          <a:stretch>
            <a:fillRect/>
          </a:stretch>
        </p:blipFill>
        <p:spPr>
          <a:xfrm>
            <a:off x="5585012" y="3316941"/>
            <a:ext cx="6428087" cy="2169084"/>
          </a:xfrm>
          <a:prstGeom prst="rect">
            <a:avLst/>
          </a:prstGeom>
        </p:spPr>
      </p:pic>
      <p:pic>
        <p:nvPicPr>
          <p:cNvPr id="7" name="Picture 6">
            <a:extLst>
              <a:ext uri="{FF2B5EF4-FFF2-40B4-BE49-F238E27FC236}">
                <a16:creationId xmlns:a16="http://schemas.microsoft.com/office/drawing/2014/main" id="{A7182CB7-7116-E44C-1CD0-F2DE0C765B39}"/>
              </a:ext>
            </a:extLst>
          </p:cNvPr>
          <p:cNvPicPr>
            <a:picLocks noChangeAspect="1"/>
          </p:cNvPicPr>
          <p:nvPr/>
        </p:nvPicPr>
        <p:blipFill>
          <a:blip r:embed="rId4"/>
          <a:stretch>
            <a:fillRect/>
          </a:stretch>
        </p:blipFill>
        <p:spPr>
          <a:xfrm>
            <a:off x="11155679" y="3316941"/>
            <a:ext cx="577969" cy="170764"/>
          </a:xfrm>
          <a:prstGeom prst="rect">
            <a:avLst/>
          </a:prstGeom>
        </p:spPr>
      </p:pic>
    </p:spTree>
    <p:extLst>
      <p:ext uri="{BB962C8B-B14F-4D97-AF65-F5344CB8AC3E}">
        <p14:creationId xmlns:p14="http://schemas.microsoft.com/office/powerpoint/2010/main" val="39776088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232931"/>
            <a:ext cx="10972800" cy="854364"/>
          </a:xfrm>
        </p:spPr>
        <p:txBody>
          <a:bodyPr/>
          <a:lstStyle/>
          <a:p>
            <a:r>
              <a:rPr lang="en-US" sz="4400" dirty="0">
                <a:solidFill>
                  <a:srgbClr val="1D3555"/>
                </a:solidFill>
              </a:rPr>
              <a:t>Employer tab</a:t>
            </a:r>
          </a:p>
        </p:txBody>
      </p:sp>
      <p:sp>
        <p:nvSpPr>
          <p:cNvPr id="8" name="Subtitle 2">
            <a:extLst>
              <a:ext uri="{FF2B5EF4-FFF2-40B4-BE49-F238E27FC236}">
                <a16:creationId xmlns:a16="http://schemas.microsoft.com/office/drawing/2014/main" id="{9B927963-B655-47DA-9347-F46C451FFA47}"/>
              </a:ext>
            </a:extLst>
          </p:cNvPr>
          <p:cNvSpPr txBox="1">
            <a:spLocks/>
          </p:cNvSpPr>
          <p:nvPr/>
        </p:nvSpPr>
        <p:spPr>
          <a:xfrm>
            <a:off x="574161" y="627529"/>
            <a:ext cx="6257564" cy="5331837"/>
          </a:xfrm>
          <a:prstGeom prst="rect">
            <a:avLst/>
          </a:prstGeom>
        </p:spPr>
        <p:txBody>
          <a:bodyPr vert="horz" lIns="0" tIns="45720" rIns="0" bIns="45720" rtlCol="0">
            <a:noAutofit/>
          </a:bodyPr>
          <a:lstStyle>
            <a:lvl1pPr marL="182880" indent="-228600" algn="l" defTabSz="457200" rtl="0" eaLnBrk="1" latinLnBrk="0" hangingPunct="1">
              <a:lnSpc>
                <a:spcPts val="4000"/>
              </a:lnSpc>
              <a:spcBef>
                <a:spcPts val="0"/>
              </a:spcBef>
              <a:spcAft>
                <a:spcPts val="1067"/>
              </a:spcAft>
              <a:buClr>
                <a:srgbClr val="002C76"/>
              </a:buClr>
              <a:buSzPct val="90000"/>
              <a:buFont typeface="Arial"/>
              <a:buChar char="•"/>
              <a:defRPr sz="3733" b="0" i="0" kern="1200" spc="-147">
                <a:solidFill>
                  <a:srgbClr val="464646"/>
                </a:solidFill>
                <a:latin typeface="Interstate Light"/>
                <a:ea typeface="+mn-ea"/>
                <a:cs typeface="Interstate Light"/>
              </a:defRPr>
            </a:lvl1pPr>
            <a:lvl2pPr marL="990575" indent="-380990" algn="l" defTabSz="457200" rtl="0" eaLnBrk="1" latinLnBrk="0" hangingPunct="1">
              <a:lnSpc>
                <a:spcPts val="4000"/>
              </a:lnSpc>
              <a:spcBef>
                <a:spcPts val="0"/>
              </a:spcBef>
              <a:spcAft>
                <a:spcPts val="1067"/>
              </a:spcAft>
              <a:buClr>
                <a:srgbClr val="898989"/>
              </a:buClr>
              <a:buFont typeface="Arial"/>
              <a:buChar char="•"/>
              <a:defRPr sz="3733" b="0" i="0" kern="1200" spc="-147">
                <a:solidFill>
                  <a:srgbClr val="464646"/>
                </a:solidFill>
                <a:latin typeface="Interstate Light"/>
                <a:ea typeface="+mn-ea"/>
                <a:cs typeface="Interstate Light"/>
              </a:defRPr>
            </a:lvl2pPr>
            <a:lvl3pPr marL="1005840" indent="-228600" algn="l" defTabSz="457200" rtl="0" eaLnBrk="1" latinLnBrk="0" hangingPunct="1">
              <a:lnSpc>
                <a:spcPts val="4000"/>
              </a:lnSpc>
              <a:spcBef>
                <a:spcPts val="0"/>
              </a:spcBef>
              <a:spcAft>
                <a:spcPts val="1067"/>
              </a:spcAft>
              <a:buFont typeface="Arial"/>
              <a:buChar char="•"/>
              <a:defRPr sz="3733" b="0" i="0" kern="1200" spc="-147">
                <a:solidFill>
                  <a:srgbClr val="464646"/>
                </a:solidFill>
                <a:latin typeface="Interstate Light"/>
                <a:ea typeface="+mn-ea"/>
                <a:cs typeface="Interstate Light"/>
              </a:defRPr>
            </a:lvl3pPr>
            <a:lvl4pPr marL="1371600" indent="-228600" algn="l" defTabSz="457200" rtl="0" eaLnBrk="1" latinLnBrk="0" hangingPunct="1">
              <a:lnSpc>
                <a:spcPts val="4000"/>
              </a:lnSpc>
              <a:spcBef>
                <a:spcPts val="0"/>
              </a:spcBef>
              <a:spcAft>
                <a:spcPts val="1067"/>
              </a:spcAft>
              <a:buFont typeface="Arial"/>
              <a:buChar char="•"/>
              <a:defRPr sz="3733" b="0" i="0" kern="1200" spc="-147">
                <a:solidFill>
                  <a:srgbClr val="464646"/>
                </a:solidFill>
                <a:latin typeface="Interstate Light"/>
                <a:ea typeface="+mn-ea"/>
                <a:cs typeface="Interstate Light"/>
              </a:defRPr>
            </a:lvl4pPr>
            <a:lvl5pPr marL="1737360" indent="-228600" algn="l" defTabSz="457200" rtl="0" eaLnBrk="1" latinLnBrk="0" hangingPunct="1">
              <a:lnSpc>
                <a:spcPts val="4000"/>
              </a:lnSpc>
              <a:spcBef>
                <a:spcPts val="0"/>
              </a:spcBef>
              <a:spcAft>
                <a:spcPts val="1067"/>
              </a:spcAft>
              <a:buFont typeface="Arial"/>
              <a:buChar char="•"/>
              <a:defRPr sz="3733" b="0" i="0" kern="1200" spc="-147">
                <a:solidFill>
                  <a:srgbClr val="464646"/>
                </a:solidFill>
                <a:latin typeface="Interstate Light"/>
                <a:ea typeface="+mn-ea"/>
                <a:cs typeface="Interstate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spcAft>
                <a:spcPts val="0"/>
              </a:spcAft>
              <a:buFont typeface="Wingdings" panose="05000000000000000000" pitchFamily="2" charset="2"/>
              <a:buChar char="§"/>
            </a:pPr>
            <a:r>
              <a:rPr lang="en-US" sz="2600" dirty="0">
                <a:solidFill>
                  <a:srgbClr val="1D3555"/>
                </a:solidFill>
                <a:latin typeface="+mn-lt"/>
              </a:rPr>
              <a:t>Request Type – Generally Business TIN.  Must be indicated.</a:t>
            </a:r>
          </a:p>
          <a:p>
            <a:pPr marL="342900" indent="-342900">
              <a:spcAft>
                <a:spcPts val="0"/>
              </a:spcAft>
              <a:buFont typeface="Wingdings" panose="05000000000000000000" pitchFamily="2" charset="2"/>
              <a:buChar char="§"/>
            </a:pPr>
            <a:r>
              <a:rPr lang="en-US" sz="2600" dirty="0">
                <a:solidFill>
                  <a:srgbClr val="1D3555"/>
                </a:solidFill>
                <a:latin typeface="+mn-lt"/>
              </a:rPr>
              <a:t>Authoritative – Must check unless part of an Aggregated group.</a:t>
            </a:r>
          </a:p>
          <a:p>
            <a:pPr marL="342900" indent="-342900">
              <a:spcAft>
                <a:spcPts val="0"/>
              </a:spcAft>
              <a:buFont typeface="Wingdings" panose="05000000000000000000" pitchFamily="2" charset="2"/>
              <a:buChar char="§"/>
            </a:pPr>
            <a:r>
              <a:rPr lang="en-US" sz="2600" dirty="0">
                <a:solidFill>
                  <a:srgbClr val="1D3555"/>
                </a:solidFill>
                <a:latin typeface="+mn-lt"/>
              </a:rPr>
              <a:t>Aggregate group  - must not toggle unless you are part of an Aggregated group.</a:t>
            </a:r>
          </a:p>
          <a:p>
            <a:pPr marL="342900" indent="-342900">
              <a:spcAft>
                <a:spcPts val="0"/>
              </a:spcAft>
              <a:buFont typeface="Wingdings" panose="05000000000000000000" pitchFamily="2" charset="2"/>
              <a:buChar char="§"/>
            </a:pPr>
            <a:r>
              <a:rPr lang="en-US" sz="2600" dirty="0">
                <a:solidFill>
                  <a:srgbClr val="1D3555"/>
                </a:solidFill>
                <a:latin typeface="+mn-lt"/>
              </a:rPr>
              <a:t>Qualifying offer – Most clients check this.</a:t>
            </a:r>
          </a:p>
          <a:p>
            <a:pPr marL="342900" indent="-342900">
              <a:spcAft>
                <a:spcPts val="0"/>
              </a:spcAft>
              <a:buFont typeface="Wingdings" panose="05000000000000000000" pitchFamily="2" charset="2"/>
              <a:buChar char="§"/>
            </a:pPr>
            <a:r>
              <a:rPr lang="en-US" sz="2600" dirty="0">
                <a:solidFill>
                  <a:srgbClr val="1D3555"/>
                </a:solidFill>
                <a:latin typeface="+mn-lt"/>
              </a:rPr>
              <a:t>98% offer method</a:t>
            </a:r>
          </a:p>
          <a:p>
            <a:pPr marL="342900" indent="-342900">
              <a:spcAft>
                <a:spcPts val="0"/>
              </a:spcAft>
              <a:buFont typeface="Wingdings" panose="05000000000000000000" pitchFamily="2" charset="2"/>
              <a:buChar char="§"/>
            </a:pPr>
            <a:endParaRPr lang="en-US" sz="2800" dirty="0">
              <a:solidFill>
                <a:srgbClr val="1D3555"/>
              </a:solidFill>
              <a:latin typeface="+mn-lt"/>
            </a:endParaRPr>
          </a:p>
          <a:p>
            <a:pPr marL="0" indent="0">
              <a:spcAft>
                <a:spcPts val="0"/>
              </a:spcAft>
              <a:buNone/>
            </a:pPr>
            <a:endParaRPr lang="en-US" sz="2800" dirty="0">
              <a:solidFill>
                <a:srgbClr val="1D3555"/>
              </a:solidFill>
              <a:latin typeface="+mn-lt"/>
            </a:endParaRPr>
          </a:p>
          <a:p>
            <a:pPr marL="342900" indent="-342900">
              <a:spcAft>
                <a:spcPts val="0"/>
              </a:spcAft>
              <a:buFont typeface="Wingdings" panose="05000000000000000000" pitchFamily="2" charset="2"/>
              <a:buChar char="§"/>
            </a:pPr>
            <a:endParaRPr lang="en-US" sz="2600" dirty="0">
              <a:solidFill>
                <a:srgbClr val="1D3555"/>
              </a:solidFill>
              <a:latin typeface="+mn-lt"/>
            </a:endParaRPr>
          </a:p>
          <a:p>
            <a:pPr marL="342900" indent="-342900">
              <a:spcAft>
                <a:spcPts val="0"/>
              </a:spcAft>
              <a:buFont typeface="Wingdings" panose="05000000000000000000" pitchFamily="2" charset="2"/>
              <a:buChar char="§"/>
            </a:pPr>
            <a:r>
              <a:rPr lang="en-US" sz="2600" dirty="0">
                <a:solidFill>
                  <a:srgbClr val="1D3555"/>
                </a:solidFill>
              </a:rPr>
              <a:t>98% offer method</a:t>
            </a:r>
          </a:p>
        </p:txBody>
      </p:sp>
      <p:pic>
        <p:nvPicPr>
          <p:cNvPr id="4" name="Picture 3">
            <a:extLst>
              <a:ext uri="{FF2B5EF4-FFF2-40B4-BE49-F238E27FC236}">
                <a16:creationId xmlns:a16="http://schemas.microsoft.com/office/drawing/2014/main" id="{3CC62FE2-7934-4028-A8D3-DD0497DDD3AB}"/>
              </a:ext>
            </a:extLst>
          </p:cNvPr>
          <p:cNvPicPr>
            <a:picLocks noChangeAspect="1"/>
          </p:cNvPicPr>
          <p:nvPr/>
        </p:nvPicPr>
        <p:blipFill>
          <a:blip r:embed="rId3"/>
          <a:stretch>
            <a:fillRect/>
          </a:stretch>
        </p:blipFill>
        <p:spPr>
          <a:xfrm>
            <a:off x="3402868" y="4405979"/>
            <a:ext cx="8431781" cy="1642827"/>
          </a:xfrm>
          <a:prstGeom prst="rect">
            <a:avLst/>
          </a:prstGeom>
        </p:spPr>
      </p:pic>
      <p:pic>
        <p:nvPicPr>
          <p:cNvPr id="6" name="Picture 5">
            <a:extLst>
              <a:ext uri="{FF2B5EF4-FFF2-40B4-BE49-F238E27FC236}">
                <a16:creationId xmlns:a16="http://schemas.microsoft.com/office/drawing/2014/main" id="{CF95AF80-2C68-4494-A5C1-1008AC72FDF7}"/>
              </a:ext>
            </a:extLst>
          </p:cNvPr>
          <p:cNvPicPr>
            <a:picLocks noChangeAspect="1"/>
          </p:cNvPicPr>
          <p:nvPr/>
        </p:nvPicPr>
        <p:blipFill>
          <a:blip r:embed="rId4"/>
          <a:stretch>
            <a:fillRect/>
          </a:stretch>
        </p:blipFill>
        <p:spPr>
          <a:xfrm>
            <a:off x="7081011" y="1508118"/>
            <a:ext cx="4753638" cy="1676634"/>
          </a:xfrm>
          <a:prstGeom prst="rect">
            <a:avLst/>
          </a:prstGeom>
        </p:spPr>
      </p:pic>
    </p:spTree>
    <p:extLst>
      <p:ext uri="{BB962C8B-B14F-4D97-AF65-F5344CB8AC3E}">
        <p14:creationId xmlns:p14="http://schemas.microsoft.com/office/powerpoint/2010/main" val="36251989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2" y="386607"/>
            <a:ext cx="10972800" cy="856577"/>
          </a:xfrm>
        </p:spPr>
        <p:txBody>
          <a:bodyPr/>
          <a:lstStyle/>
          <a:p>
            <a:r>
              <a:rPr lang="en-US" sz="4000" dirty="0">
                <a:solidFill>
                  <a:srgbClr val="1D3555"/>
                </a:solidFill>
              </a:rPr>
              <a:t>Applicable Large Employer/Monthly Employer Data</a:t>
            </a:r>
          </a:p>
        </p:txBody>
      </p:sp>
      <p:sp>
        <p:nvSpPr>
          <p:cNvPr id="3" name="Rectangle 2">
            <a:extLst>
              <a:ext uri="{FF2B5EF4-FFF2-40B4-BE49-F238E27FC236}">
                <a16:creationId xmlns:a16="http://schemas.microsoft.com/office/drawing/2014/main" id="{B6614A36-F7B8-4D43-9468-F995DF5958BA}"/>
              </a:ext>
            </a:extLst>
          </p:cNvPr>
          <p:cNvSpPr/>
          <p:nvPr/>
        </p:nvSpPr>
        <p:spPr>
          <a:xfrm>
            <a:off x="486259" y="888614"/>
            <a:ext cx="11589200" cy="3046988"/>
          </a:xfrm>
          <a:prstGeom prst="rect">
            <a:avLst/>
          </a:prstGeom>
        </p:spPr>
        <p:txBody>
          <a:bodyPr wrap="square">
            <a:spAutoFit/>
          </a:bodyPr>
          <a:lstStyle/>
          <a:p>
            <a:r>
              <a:rPr lang="en-US" sz="2400" dirty="0">
                <a:solidFill>
                  <a:srgbClr val="1D3555"/>
                </a:solidFill>
              </a:rPr>
              <a:t>This information must be included if filing electronically as Authoritative for the ALE member.</a:t>
            </a:r>
          </a:p>
          <a:p>
            <a:pPr marL="457200" indent="-457200">
              <a:buFont typeface="Arial" panose="020B0604020202020204" pitchFamily="34" charset="0"/>
              <a:buChar char="•"/>
            </a:pPr>
            <a:r>
              <a:rPr lang="en-US" sz="2400" dirty="0">
                <a:solidFill>
                  <a:srgbClr val="1D3555"/>
                </a:solidFill>
              </a:rPr>
              <a:t>Total Employee Count – This is for the total number of employees per month.</a:t>
            </a:r>
          </a:p>
          <a:p>
            <a:pPr marL="457200" indent="-457200">
              <a:buFont typeface="Arial" panose="020B0604020202020204" pitchFamily="34" charset="0"/>
              <a:buChar char="•"/>
            </a:pPr>
            <a:r>
              <a:rPr lang="en-US" sz="2400" dirty="0">
                <a:solidFill>
                  <a:srgbClr val="1D3555"/>
                </a:solidFill>
              </a:rPr>
              <a:t>Eligible FTE Count – Number of employees eligible for insurance. MUST BE LESS THAN OR EQUAL TO THE TOTAL EMPLOYEE COUNT FOR THE MONTH.</a:t>
            </a:r>
          </a:p>
          <a:p>
            <a:pPr marL="457200" indent="-457200">
              <a:buFont typeface="Arial" panose="020B0604020202020204" pitchFamily="34" charset="0"/>
              <a:buChar char="•"/>
            </a:pPr>
            <a:r>
              <a:rPr lang="en-US" sz="2400" dirty="0">
                <a:solidFill>
                  <a:srgbClr val="1D3555"/>
                </a:solidFill>
              </a:rPr>
              <a:t>Min Essential Coverage – Yes – must answer for each month.</a:t>
            </a:r>
          </a:p>
          <a:p>
            <a:pPr marL="457200" indent="-457200">
              <a:buFont typeface="Arial" panose="020B0604020202020204" pitchFamily="34" charset="0"/>
              <a:buChar char="•"/>
            </a:pPr>
            <a:r>
              <a:rPr lang="en-US" sz="2400" dirty="0">
                <a:solidFill>
                  <a:srgbClr val="1D3555"/>
                </a:solidFill>
              </a:rPr>
              <a:t>Transition Relief – Not used for 2024.</a:t>
            </a:r>
          </a:p>
          <a:p>
            <a:pPr marL="457200" indent="-457200">
              <a:buFont typeface="Arial" panose="020B0604020202020204" pitchFamily="34" charset="0"/>
              <a:buChar char="•"/>
            </a:pPr>
            <a:r>
              <a:rPr lang="en-US" sz="2400" dirty="0">
                <a:solidFill>
                  <a:srgbClr val="1D3555"/>
                </a:solidFill>
              </a:rPr>
              <a:t>Aggregate Group – If applicable.</a:t>
            </a:r>
          </a:p>
        </p:txBody>
      </p:sp>
      <p:pic>
        <p:nvPicPr>
          <p:cNvPr id="8" name="Picture 7">
            <a:extLst>
              <a:ext uri="{FF2B5EF4-FFF2-40B4-BE49-F238E27FC236}">
                <a16:creationId xmlns:a16="http://schemas.microsoft.com/office/drawing/2014/main" id="{C6702F08-1B46-42EB-B2FB-DDB16D603838}"/>
              </a:ext>
            </a:extLst>
          </p:cNvPr>
          <p:cNvPicPr>
            <a:picLocks noChangeAspect="1"/>
          </p:cNvPicPr>
          <p:nvPr/>
        </p:nvPicPr>
        <p:blipFill>
          <a:blip r:embed="rId3"/>
          <a:stretch>
            <a:fillRect/>
          </a:stretch>
        </p:blipFill>
        <p:spPr>
          <a:xfrm>
            <a:off x="486259" y="3869788"/>
            <a:ext cx="5950400" cy="2189093"/>
          </a:xfrm>
          <a:prstGeom prst="rect">
            <a:avLst/>
          </a:prstGeom>
        </p:spPr>
      </p:pic>
      <p:pic>
        <p:nvPicPr>
          <p:cNvPr id="5" name="Picture 4">
            <a:extLst>
              <a:ext uri="{FF2B5EF4-FFF2-40B4-BE49-F238E27FC236}">
                <a16:creationId xmlns:a16="http://schemas.microsoft.com/office/drawing/2014/main" id="{CAA248B8-9436-6084-4C1D-6889143C5286}"/>
              </a:ext>
            </a:extLst>
          </p:cNvPr>
          <p:cNvPicPr>
            <a:picLocks noChangeAspect="1"/>
          </p:cNvPicPr>
          <p:nvPr/>
        </p:nvPicPr>
        <p:blipFill>
          <a:blip r:embed="rId4"/>
          <a:stretch>
            <a:fillRect/>
          </a:stretch>
        </p:blipFill>
        <p:spPr>
          <a:xfrm>
            <a:off x="6704741" y="3185614"/>
            <a:ext cx="5102636" cy="2783772"/>
          </a:xfrm>
          <a:prstGeom prst="rect">
            <a:avLst/>
          </a:prstGeom>
        </p:spPr>
      </p:pic>
    </p:spTree>
    <p:extLst>
      <p:ext uri="{BB962C8B-B14F-4D97-AF65-F5344CB8AC3E}">
        <p14:creationId xmlns:p14="http://schemas.microsoft.com/office/powerpoint/2010/main" val="38895495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2" y="386607"/>
            <a:ext cx="10972800" cy="856577"/>
          </a:xfrm>
        </p:spPr>
        <p:txBody>
          <a:bodyPr/>
          <a:lstStyle/>
          <a:p>
            <a:r>
              <a:rPr lang="en-US" sz="4400" dirty="0">
                <a:solidFill>
                  <a:srgbClr val="1D3555"/>
                </a:solidFill>
              </a:rPr>
              <a:t>     Contact tab	</a:t>
            </a:r>
          </a:p>
        </p:txBody>
      </p:sp>
      <p:sp>
        <p:nvSpPr>
          <p:cNvPr id="6" name="Content Placeholder 2">
            <a:extLst>
              <a:ext uri="{FF2B5EF4-FFF2-40B4-BE49-F238E27FC236}">
                <a16:creationId xmlns:a16="http://schemas.microsoft.com/office/drawing/2014/main" id="{455DA9A1-A998-448B-BBD8-A77FAFE2A0D2}"/>
              </a:ext>
            </a:extLst>
          </p:cNvPr>
          <p:cNvSpPr>
            <a:spLocks noGrp="1"/>
          </p:cNvSpPr>
          <p:nvPr>
            <p:ph idx="1"/>
          </p:nvPr>
        </p:nvSpPr>
        <p:spPr>
          <a:xfrm>
            <a:off x="1077686" y="1114097"/>
            <a:ext cx="10672880" cy="2314903"/>
          </a:xfrm>
        </p:spPr>
        <p:txBody>
          <a:bodyPr>
            <a:normAutofit lnSpcReduction="10000"/>
          </a:bodyPr>
          <a:lstStyle/>
          <a:p>
            <a:pPr>
              <a:buClr>
                <a:srgbClr val="1D3555"/>
              </a:buClr>
            </a:pPr>
            <a:r>
              <a:rPr lang="en-US" sz="2800" dirty="0">
                <a:solidFill>
                  <a:srgbClr val="1D3555"/>
                </a:solidFill>
              </a:rPr>
              <a:t>Complete the First Name, Middle Name, Last Name, Suffix (if applicable) and Phone for the person with the TCC number.  This is the person responsible for answering any questions from the IRS.</a:t>
            </a:r>
            <a:br>
              <a:rPr lang="en-US" sz="2800" dirty="0">
                <a:solidFill>
                  <a:srgbClr val="1D3555"/>
                </a:solidFill>
              </a:rPr>
            </a:br>
            <a:r>
              <a:rPr lang="en-US" sz="2800" dirty="0">
                <a:solidFill>
                  <a:srgbClr val="1D3555"/>
                </a:solidFill>
              </a:rPr>
              <a:t>(see page 7 of IRS instructions)</a:t>
            </a:r>
          </a:p>
          <a:p>
            <a:pPr>
              <a:buClr>
                <a:srgbClr val="1D3555"/>
              </a:buClr>
            </a:pPr>
            <a:r>
              <a:rPr lang="en-US" sz="2800" dirty="0">
                <a:solidFill>
                  <a:srgbClr val="1D3555"/>
                </a:solidFill>
              </a:rPr>
              <a:t>NOTE:  Make sure there are no spaces after the typed information to avoid filing errors with the AIR system.</a:t>
            </a:r>
          </a:p>
          <a:p>
            <a:pPr marL="457200" indent="-457200">
              <a:lnSpc>
                <a:spcPct val="100000"/>
              </a:lnSpc>
              <a:spcAft>
                <a:spcPts val="1200"/>
              </a:spcAft>
            </a:pPr>
            <a:endParaRPr lang="en-US" sz="2800" dirty="0">
              <a:solidFill>
                <a:schemeClr val="accent1"/>
              </a:solidFill>
            </a:endParaRPr>
          </a:p>
        </p:txBody>
      </p:sp>
      <p:pic>
        <p:nvPicPr>
          <p:cNvPr id="5" name="Picture 4">
            <a:extLst>
              <a:ext uri="{FF2B5EF4-FFF2-40B4-BE49-F238E27FC236}">
                <a16:creationId xmlns:a16="http://schemas.microsoft.com/office/drawing/2014/main" id="{755D3631-6B7C-4849-A539-ED04D6F31934}"/>
              </a:ext>
            </a:extLst>
          </p:cNvPr>
          <p:cNvPicPr>
            <a:picLocks noChangeAspect="1"/>
          </p:cNvPicPr>
          <p:nvPr/>
        </p:nvPicPr>
        <p:blipFill>
          <a:blip r:embed="rId3"/>
          <a:stretch>
            <a:fillRect/>
          </a:stretch>
        </p:blipFill>
        <p:spPr>
          <a:xfrm>
            <a:off x="345938" y="3331779"/>
            <a:ext cx="4256472" cy="2714939"/>
          </a:xfrm>
          <a:prstGeom prst="rect">
            <a:avLst/>
          </a:prstGeom>
        </p:spPr>
      </p:pic>
      <p:pic>
        <p:nvPicPr>
          <p:cNvPr id="4" name="Picture 3">
            <a:extLst>
              <a:ext uri="{FF2B5EF4-FFF2-40B4-BE49-F238E27FC236}">
                <a16:creationId xmlns:a16="http://schemas.microsoft.com/office/drawing/2014/main" id="{5EF1F098-DBEB-4B85-BA29-A61D592BDC2B}"/>
              </a:ext>
            </a:extLst>
          </p:cNvPr>
          <p:cNvPicPr>
            <a:picLocks noChangeAspect="1"/>
          </p:cNvPicPr>
          <p:nvPr/>
        </p:nvPicPr>
        <p:blipFill>
          <a:blip r:embed="rId4"/>
          <a:stretch>
            <a:fillRect/>
          </a:stretch>
        </p:blipFill>
        <p:spPr>
          <a:xfrm>
            <a:off x="4801552" y="3899338"/>
            <a:ext cx="7293994" cy="1996981"/>
          </a:xfrm>
          <a:prstGeom prst="rect">
            <a:avLst/>
          </a:prstGeom>
        </p:spPr>
      </p:pic>
    </p:spTree>
    <p:extLst>
      <p:ext uri="{BB962C8B-B14F-4D97-AF65-F5344CB8AC3E}">
        <p14:creationId xmlns:p14="http://schemas.microsoft.com/office/powerpoint/2010/main" val="17327013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4F596-7700-4366-92EE-7CCAF403CED9}"/>
              </a:ext>
            </a:extLst>
          </p:cNvPr>
          <p:cNvSpPr>
            <a:spLocks noGrp="1"/>
          </p:cNvSpPr>
          <p:nvPr>
            <p:ph type="title"/>
          </p:nvPr>
        </p:nvSpPr>
        <p:spPr>
          <a:xfrm>
            <a:off x="746234" y="292608"/>
            <a:ext cx="11104284" cy="874319"/>
          </a:xfrm>
        </p:spPr>
        <p:txBody>
          <a:bodyPr/>
          <a:lstStyle/>
          <a:p>
            <a:r>
              <a:rPr lang="en-US" dirty="0"/>
              <a:t>Aggregated Group - Uncommon</a:t>
            </a:r>
          </a:p>
        </p:txBody>
      </p:sp>
      <p:sp>
        <p:nvSpPr>
          <p:cNvPr id="3" name="Content Placeholder 2">
            <a:extLst>
              <a:ext uri="{FF2B5EF4-FFF2-40B4-BE49-F238E27FC236}">
                <a16:creationId xmlns:a16="http://schemas.microsoft.com/office/drawing/2014/main" id="{C21CDBD2-C11A-4A97-A2EA-E285D24AA4AE}"/>
              </a:ext>
            </a:extLst>
          </p:cNvPr>
          <p:cNvSpPr>
            <a:spLocks noGrp="1"/>
          </p:cNvSpPr>
          <p:nvPr>
            <p:ph idx="1"/>
          </p:nvPr>
        </p:nvSpPr>
        <p:spPr>
          <a:xfrm>
            <a:off x="445072" y="1166927"/>
            <a:ext cx="7437688" cy="4834480"/>
          </a:xfrm>
        </p:spPr>
        <p:txBody>
          <a:bodyPr/>
          <a:lstStyle/>
          <a:p>
            <a:pPr>
              <a:buClr>
                <a:srgbClr val="1D3555"/>
              </a:buClr>
            </a:pPr>
            <a:r>
              <a:rPr lang="en-US" sz="2800" dirty="0"/>
              <a:t>If Aggregated Group is toggled on the General tab two additional tabs will appear.</a:t>
            </a:r>
          </a:p>
          <a:p>
            <a:pPr>
              <a:buClr>
                <a:srgbClr val="1D3555"/>
              </a:buClr>
            </a:pPr>
            <a:r>
              <a:rPr lang="en-US" sz="2800" dirty="0"/>
              <a:t>You will know if you are part of an Aggregated Group based on how you file W2 information.</a:t>
            </a:r>
          </a:p>
          <a:p>
            <a:pPr>
              <a:buClr>
                <a:srgbClr val="1D3555"/>
              </a:buClr>
            </a:pPr>
            <a:r>
              <a:rPr lang="en-US" sz="2800" dirty="0"/>
              <a:t>If you don’t know you are likely not part of an Aggregated Group.</a:t>
            </a:r>
          </a:p>
          <a:p>
            <a:pPr>
              <a:buClr>
                <a:srgbClr val="1D3555"/>
              </a:buClr>
            </a:pPr>
            <a:r>
              <a:rPr lang="en-US" sz="2800" dirty="0"/>
              <a:t>Cirrus interface only: if checked, the column in Monthly Employer data will auto check also.</a:t>
            </a:r>
          </a:p>
          <a:p>
            <a:pPr marL="0" indent="0">
              <a:buClr>
                <a:srgbClr val="1D3555"/>
              </a:buClr>
              <a:buNone/>
            </a:pPr>
            <a:endParaRPr lang="en-US" dirty="0"/>
          </a:p>
        </p:txBody>
      </p:sp>
      <p:sp>
        <p:nvSpPr>
          <p:cNvPr id="4" name="Footer Placeholder 3">
            <a:extLst>
              <a:ext uri="{FF2B5EF4-FFF2-40B4-BE49-F238E27FC236}">
                <a16:creationId xmlns:a16="http://schemas.microsoft.com/office/drawing/2014/main" id="{0364536F-1299-44E4-95E7-EB117D2D2D62}"/>
              </a:ext>
            </a:extLst>
          </p:cNvPr>
          <p:cNvSpPr>
            <a:spLocks noGrp="1"/>
          </p:cNvSpPr>
          <p:nvPr>
            <p:ph type="ftr" sz="quarter" idx="11"/>
          </p:nvPr>
        </p:nvSpPr>
        <p:spPr/>
        <p:txBody>
          <a:bodyPr/>
          <a:lstStyle/>
          <a:p>
            <a:r>
              <a:rPr lang="en-US" dirty="0"/>
              <a:t>Presentation Title Here)</a:t>
            </a:r>
          </a:p>
        </p:txBody>
      </p:sp>
      <p:sp>
        <p:nvSpPr>
          <p:cNvPr id="5" name="Slide Number Placeholder 4">
            <a:extLst>
              <a:ext uri="{FF2B5EF4-FFF2-40B4-BE49-F238E27FC236}">
                <a16:creationId xmlns:a16="http://schemas.microsoft.com/office/drawing/2014/main" id="{EB763FF9-1A49-4173-A75C-A1FAE41CAEE2}"/>
              </a:ext>
            </a:extLst>
          </p:cNvPr>
          <p:cNvSpPr>
            <a:spLocks noGrp="1"/>
          </p:cNvSpPr>
          <p:nvPr>
            <p:ph type="sldNum" sz="quarter" idx="12"/>
          </p:nvPr>
        </p:nvSpPr>
        <p:spPr/>
        <p:txBody>
          <a:bodyPr/>
          <a:lstStyle/>
          <a:p>
            <a:fld id="{6FE306A7-A228-4E07-8D4E-C1DA2C3F3993}" type="slidenum">
              <a:rPr lang="en-US" smtClean="0"/>
              <a:pPr/>
              <a:t>35</a:t>
            </a:fld>
            <a:endParaRPr lang="en-US" dirty="0"/>
          </a:p>
        </p:txBody>
      </p:sp>
      <p:pic>
        <p:nvPicPr>
          <p:cNvPr id="7" name="Picture 6">
            <a:extLst>
              <a:ext uri="{FF2B5EF4-FFF2-40B4-BE49-F238E27FC236}">
                <a16:creationId xmlns:a16="http://schemas.microsoft.com/office/drawing/2014/main" id="{517FE13C-3384-42D0-869B-D4053BB38B84}"/>
              </a:ext>
            </a:extLst>
          </p:cNvPr>
          <p:cNvPicPr>
            <a:picLocks noChangeAspect="1"/>
          </p:cNvPicPr>
          <p:nvPr/>
        </p:nvPicPr>
        <p:blipFill>
          <a:blip r:embed="rId2"/>
          <a:stretch>
            <a:fillRect/>
          </a:stretch>
        </p:blipFill>
        <p:spPr>
          <a:xfrm>
            <a:off x="8509137" y="1166927"/>
            <a:ext cx="2715004" cy="3943900"/>
          </a:xfrm>
          <a:prstGeom prst="rect">
            <a:avLst/>
          </a:prstGeom>
        </p:spPr>
      </p:pic>
    </p:spTree>
    <p:extLst>
      <p:ext uri="{BB962C8B-B14F-4D97-AF65-F5344CB8AC3E}">
        <p14:creationId xmlns:p14="http://schemas.microsoft.com/office/powerpoint/2010/main" val="15304451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1034" y="386607"/>
            <a:ext cx="10531368" cy="856577"/>
          </a:xfrm>
        </p:spPr>
        <p:txBody>
          <a:bodyPr/>
          <a:lstStyle/>
          <a:p>
            <a:r>
              <a:rPr lang="en-US" sz="4400" dirty="0">
                <a:solidFill>
                  <a:srgbClr val="1D3555"/>
                </a:solidFill>
              </a:rPr>
              <a:t>Government Entity tab</a:t>
            </a:r>
          </a:p>
        </p:txBody>
      </p:sp>
      <p:sp>
        <p:nvSpPr>
          <p:cNvPr id="6" name="Content Placeholder 2">
            <a:extLst>
              <a:ext uri="{FF2B5EF4-FFF2-40B4-BE49-F238E27FC236}">
                <a16:creationId xmlns:a16="http://schemas.microsoft.com/office/drawing/2014/main" id="{455DA9A1-A998-448B-BBD8-A77FAFE2A0D2}"/>
              </a:ext>
            </a:extLst>
          </p:cNvPr>
          <p:cNvSpPr>
            <a:spLocks noGrp="1"/>
          </p:cNvSpPr>
          <p:nvPr>
            <p:ph idx="1"/>
          </p:nvPr>
        </p:nvSpPr>
        <p:spPr>
          <a:xfrm>
            <a:off x="1051026" y="1242091"/>
            <a:ext cx="10531368" cy="1969195"/>
          </a:xfrm>
        </p:spPr>
        <p:txBody>
          <a:bodyPr>
            <a:normAutofit/>
          </a:bodyPr>
          <a:lstStyle/>
          <a:p>
            <a:pPr>
              <a:buClr>
                <a:srgbClr val="1D3555"/>
              </a:buClr>
            </a:pPr>
            <a:r>
              <a:rPr lang="en-US" sz="2800" dirty="0">
                <a:solidFill>
                  <a:srgbClr val="1D3555"/>
                </a:solidFill>
              </a:rPr>
              <a:t>ONLY used if the organization is part of an aggregate group.  Will only display if Aggregated group is checked on the Employer tab.</a:t>
            </a:r>
          </a:p>
          <a:p>
            <a:pPr>
              <a:buClr>
                <a:srgbClr val="1D3555"/>
              </a:buClr>
            </a:pPr>
            <a:r>
              <a:rPr lang="en-US" sz="2800" dirty="0">
                <a:solidFill>
                  <a:srgbClr val="1D3555"/>
                </a:solidFill>
              </a:rPr>
              <a:t>Enter complete address and DGE information.  See page 7 of the IRS instructions.</a:t>
            </a:r>
          </a:p>
          <a:p>
            <a:pPr marL="457200" indent="-457200">
              <a:lnSpc>
                <a:spcPct val="100000"/>
              </a:lnSpc>
              <a:spcAft>
                <a:spcPts val="1200"/>
              </a:spcAft>
            </a:pPr>
            <a:endParaRPr lang="en-US" sz="2800" dirty="0">
              <a:solidFill>
                <a:schemeClr val="accent1"/>
              </a:solidFill>
            </a:endParaRPr>
          </a:p>
        </p:txBody>
      </p:sp>
      <p:pic>
        <p:nvPicPr>
          <p:cNvPr id="3" name="Picture 2">
            <a:extLst>
              <a:ext uri="{FF2B5EF4-FFF2-40B4-BE49-F238E27FC236}">
                <a16:creationId xmlns:a16="http://schemas.microsoft.com/office/drawing/2014/main" id="{82897988-9125-44BB-9518-A051CFCBCE8B}"/>
              </a:ext>
            </a:extLst>
          </p:cNvPr>
          <p:cNvPicPr>
            <a:picLocks noChangeAspect="1"/>
          </p:cNvPicPr>
          <p:nvPr/>
        </p:nvPicPr>
        <p:blipFill>
          <a:blip r:embed="rId3"/>
          <a:stretch>
            <a:fillRect/>
          </a:stretch>
        </p:blipFill>
        <p:spPr>
          <a:xfrm>
            <a:off x="2096181" y="3311995"/>
            <a:ext cx="7809820" cy="2495700"/>
          </a:xfrm>
          <a:prstGeom prst="rect">
            <a:avLst/>
          </a:prstGeom>
        </p:spPr>
      </p:pic>
    </p:spTree>
    <p:extLst>
      <p:ext uri="{BB962C8B-B14F-4D97-AF65-F5344CB8AC3E}">
        <p14:creationId xmlns:p14="http://schemas.microsoft.com/office/powerpoint/2010/main" val="8118465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2054" y="386607"/>
            <a:ext cx="10510347" cy="856577"/>
          </a:xfrm>
        </p:spPr>
        <p:txBody>
          <a:bodyPr/>
          <a:lstStyle/>
          <a:p>
            <a:r>
              <a:rPr lang="en-US" sz="4400" dirty="0">
                <a:solidFill>
                  <a:srgbClr val="1D3555"/>
                </a:solidFill>
              </a:rPr>
              <a:t>Aggregated Entities tab</a:t>
            </a:r>
          </a:p>
        </p:txBody>
      </p:sp>
      <p:sp>
        <p:nvSpPr>
          <p:cNvPr id="6" name="Content Placeholder 2">
            <a:extLst>
              <a:ext uri="{FF2B5EF4-FFF2-40B4-BE49-F238E27FC236}">
                <a16:creationId xmlns:a16="http://schemas.microsoft.com/office/drawing/2014/main" id="{455DA9A1-A998-448B-BBD8-A77FAFE2A0D2}"/>
              </a:ext>
            </a:extLst>
          </p:cNvPr>
          <p:cNvSpPr>
            <a:spLocks noGrp="1"/>
          </p:cNvSpPr>
          <p:nvPr>
            <p:ph idx="1"/>
          </p:nvPr>
        </p:nvSpPr>
        <p:spPr>
          <a:xfrm>
            <a:off x="1208690" y="1134328"/>
            <a:ext cx="10373712" cy="2653901"/>
          </a:xfrm>
        </p:spPr>
        <p:txBody>
          <a:bodyPr>
            <a:noAutofit/>
          </a:bodyPr>
          <a:lstStyle/>
          <a:p>
            <a:pPr>
              <a:spcBef>
                <a:spcPts val="0"/>
              </a:spcBef>
              <a:spcAft>
                <a:spcPts val="600"/>
              </a:spcAft>
              <a:buClr>
                <a:srgbClr val="1D3555"/>
              </a:buClr>
            </a:pPr>
            <a:r>
              <a:rPr lang="en-US" sz="2600" dirty="0">
                <a:solidFill>
                  <a:srgbClr val="1D3555"/>
                </a:solidFill>
              </a:rPr>
              <a:t>ONLY used if your agency is a part of an aggregate entity.</a:t>
            </a:r>
          </a:p>
          <a:p>
            <a:pPr>
              <a:spcBef>
                <a:spcPts val="0"/>
              </a:spcBef>
              <a:spcAft>
                <a:spcPts val="600"/>
              </a:spcAft>
              <a:buClr>
                <a:srgbClr val="1D3555"/>
              </a:buClr>
            </a:pPr>
            <a:r>
              <a:rPr lang="en-US" sz="2600" dirty="0">
                <a:solidFill>
                  <a:srgbClr val="1D3555"/>
                </a:solidFill>
              </a:rPr>
              <a:t>This window should include each entity that is included with your reporting and the EIN number.  The entities listed here will be filing non-authoritative returns.  </a:t>
            </a:r>
          </a:p>
          <a:p>
            <a:pPr>
              <a:spcBef>
                <a:spcPts val="0"/>
              </a:spcBef>
              <a:spcAft>
                <a:spcPts val="600"/>
              </a:spcAft>
              <a:buClr>
                <a:srgbClr val="1D3555"/>
              </a:buClr>
            </a:pPr>
            <a:r>
              <a:rPr lang="en-US" sz="2600" dirty="0">
                <a:solidFill>
                  <a:srgbClr val="1D3555"/>
                </a:solidFill>
              </a:rPr>
              <a:t>NOTE – The EIN names and numbers must match tax filings and are often the same as the Government entity.</a:t>
            </a:r>
          </a:p>
          <a:p>
            <a:pPr marL="457200" indent="-457200">
              <a:lnSpc>
                <a:spcPct val="100000"/>
              </a:lnSpc>
              <a:spcAft>
                <a:spcPts val="1200"/>
              </a:spcAft>
            </a:pPr>
            <a:endParaRPr lang="en-US" sz="2300" dirty="0">
              <a:solidFill>
                <a:schemeClr val="accent1"/>
              </a:solidFill>
            </a:endParaRPr>
          </a:p>
        </p:txBody>
      </p:sp>
      <p:pic>
        <p:nvPicPr>
          <p:cNvPr id="3" name="Picture 2">
            <a:extLst>
              <a:ext uri="{FF2B5EF4-FFF2-40B4-BE49-F238E27FC236}">
                <a16:creationId xmlns:a16="http://schemas.microsoft.com/office/drawing/2014/main" id="{83936050-F4BA-42C6-ACE8-6D67A890E35A}"/>
              </a:ext>
            </a:extLst>
          </p:cNvPr>
          <p:cNvPicPr>
            <a:picLocks noChangeAspect="1"/>
          </p:cNvPicPr>
          <p:nvPr/>
        </p:nvPicPr>
        <p:blipFill>
          <a:blip r:embed="rId3"/>
          <a:stretch>
            <a:fillRect/>
          </a:stretch>
        </p:blipFill>
        <p:spPr>
          <a:xfrm>
            <a:off x="2336406" y="3429000"/>
            <a:ext cx="7721994" cy="2468218"/>
          </a:xfrm>
          <a:prstGeom prst="rect">
            <a:avLst/>
          </a:prstGeom>
        </p:spPr>
      </p:pic>
    </p:spTree>
    <p:extLst>
      <p:ext uri="{BB962C8B-B14F-4D97-AF65-F5344CB8AC3E}">
        <p14:creationId xmlns:p14="http://schemas.microsoft.com/office/powerpoint/2010/main" val="21243276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2" y="386607"/>
            <a:ext cx="10972800" cy="856577"/>
          </a:xfrm>
        </p:spPr>
        <p:txBody>
          <a:bodyPr/>
          <a:lstStyle/>
          <a:p>
            <a:r>
              <a:rPr lang="en-US" sz="4400" dirty="0">
                <a:solidFill>
                  <a:srgbClr val="1D3555"/>
                </a:solidFill>
              </a:rPr>
              <a:t>Affordable Care Act batch process</a:t>
            </a:r>
          </a:p>
        </p:txBody>
      </p:sp>
      <p:sp>
        <p:nvSpPr>
          <p:cNvPr id="6" name="Content Placeholder 2">
            <a:extLst>
              <a:ext uri="{FF2B5EF4-FFF2-40B4-BE49-F238E27FC236}">
                <a16:creationId xmlns:a16="http://schemas.microsoft.com/office/drawing/2014/main" id="{455DA9A1-A998-448B-BBD8-A77FAFE2A0D2}"/>
              </a:ext>
            </a:extLst>
          </p:cNvPr>
          <p:cNvSpPr>
            <a:spLocks noGrp="1"/>
          </p:cNvSpPr>
          <p:nvPr>
            <p:ph idx="1"/>
          </p:nvPr>
        </p:nvSpPr>
        <p:spPr>
          <a:xfrm>
            <a:off x="609598" y="1243184"/>
            <a:ext cx="7021288" cy="5513216"/>
          </a:xfrm>
        </p:spPr>
        <p:txBody>
          <a:bodyPr>
            <a:normAutofit/>
          </a:bodyPr>
          <a:lstStyle/>
          <a:p>
            <a:pPr>
              <a:buClr>
                <a:srgbClr val="1D3555"/>
              </a:buClr>
            </a:pPr>
            <a:r>
              <a:rPr lang="en-US" sz="2800" dirty="0">
                <a:solidFill>
                  <a:srgbClr val="1D3555"/>
                </a:solidFill>
              </a:rPr>
              <a:t>Import or Generate</a:t>
            </a:r>
          </a:p>
          <a:p>
            <a:pPr>
              <a:buClr>
                <a:srgbClr val="1D3555"/>
              </a:buClr>
            </a:pPr>
            <a:r>
              <a:rPr lang="en-US" sz="2800" dirty="0">
                <a:solidFill>
                  <a:srgbClr val="1D3555"/>
                </a:solidFill>
              </a:rPr>
              <a:t>Edit Employees</a:t>
            </a:r>
          </a:p>
          <a:p>
            <a:pPr>
              <a:buClr>
                <a:srgbClr val="1D3555"/>
              </a:buClr>
            </a:pPr>
            <a:r>
              <a:rPr lang="en-US" sz="2800" dirty="0">
                <a:solidFill>
                  <a:srgbClr val="1D3555"/>
                </a:solidFill>
              </a:rPr>
              <a:t>Edit Employer</a:t>
            </a:r>
          </a:p>
          <a:p>
            <a:pPr>
              <a:buClr>
                <a:srgbClr val="1D3555"/>
              </a:buClr>
            </a:pPr>
            <a:r>
              <a:rPr lang="en-US" sz="2800" dirty="0">
                <a:solidFill>
                  <a:srgbClr val="1D3555"/>
                </a:solidFill>
              </a:rPr>
              <a:t>Proof List</a:t>
            </a:r>
          </a:p>
          <a:p>
            <a:pPr>
              <a:buClr>
                <a:srgbClr val="1D3555"/>
              </a:buClr>
            </a:pPr>
            <a:r>
              <a:rPr lang="en-US" sz="2800" dirty="0">
                <a:solidFill>
                  <a:srgbClr val="1D3555"/>
                </a:solidFill>
              </a:rPr>
              <a:t>Forms</a:t>
            </a:r>
          </a:p>
          <a:p>
            <a:pPr>
              <a:buClr>
                <a:srgbClr val="1D3555"/>
              </a:buClr>
            </a:pPr>
            <a:r>
              <a:rPr lang="en-US" sz="2800" dirty="0">
                <a:solidFill>
                  <a:srgbClr val="1D3555"/>
                </a:solidFill>
              </a:rPr>
              <a:t>Export</a:t>
            </a:r>
          </a:p>
          <a:p>
            <a:pPr>
              <a:buClr>
                <a:srgbClr val="1D3555"/>
              </a:buClr>
            </a:pPr>
            <a:r>
              <a:rPr lang="en-US" sz="2800" dirty="0">
                <a:solidFill>
                  <a:srgbClr val="1D3555"/>
                </a:solidFill>
              </a:rPr>
              <a:t>Commit – never needed just deletes information.</a:t>
            </a:r>
          </a:p>
        </p:txBody>
      </p:sp>
      <p:sp>
        <p:nvSpPr>
          <p:cNvPr id="7" name="Rectangle 6">
            <a:extLst>
              <a:ext uri="{FF2B5EF4-FFF2-40B4-BE49-F238E27FC236}">
                <a16:creationId xmlns:a16="http://schemas.microsoft.com/office/drawing/2014/main" id="{F4025D35-E336-479A-96A5-40CD6E78E359}"/>
              </a:ext>
            </a:extLst>
          </p:cNvPr>
          <p:cNvSpPr/>
          <p:nvPr/>
        </p:nvSpPr>
        <p:spPr>
          <a:xfrm>
            <a:off x="354804" y="2837561"/>
            <a:ext cx="3515529" cy="591439"/>
          </a:xfrm>
          <a:prstGeom prst="rect">
            <a:avLst/>
          </a:prstGeom>
          <a:noFill/>
          <a:ln w="857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EA304388-76B6-301E-1791-C666F07F71E7}"/>
              </a:ext>
            </a:extLst>
          </p:cNvPr>
          <p:cNvPicPr>
            <a:picLocks noChangeAspect="1"/>
          </p:cNvPicPr>
          <p:nvPr/>
        </p:nvPicPr>
        <p:blipFill>
          <a:blip r:embed="rId3"/>
          <a:stretch>
            <a:fillRect/>
          </a:stretch>
        </p:blipFill>
        <p:spPr>
          <a:xfrm>
            <a:off x="8430577" y="162877"/>
            <a:ext cx="3286125" cy="5800725"/>
          </a:xfrm>
          <a:prstGeom prst="rect">
            <a:avLst/>
          </a:prstGeom>
        </p:spPr>
      </p:pic>
    </p:spTree>
    <p:extLst>
      <p:ext uri="{BB962C8B-B14F-4D97-AF65-F5344CB8AC3E}">
        <p14:creationId xmlns:p14="http://schemas.microsoft.com/office/powerpoint/2010/main" val="35266657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3890" y="386607"/>
            <a:ext cx="10678512" cy="856577"/>
          </a:xfrm>
        </p:spPr>
        <p:txBody>
          <a:bodyPr/>
          <a:lstStyle/>
          <a:p>
            <a:r>
              <a:rPr lang="en-US" sz="4400" dirty="0">
                <a:solidFill>
                  <a:srgbClr val="1D3555"/>
                </a:solidFill>
              </a:rPr>
              <a:t>Proof List</a:t>
            </a:r>
          </a:p>
        </p:txBody>
      </p:sp>
      <p:sp>
        <p:nvSpPr>
          <p:cNvPr id="6" name="Content Placeholder 2">
            <a:extLst>
              <a:ext uri="{FF2B5EF4-FFF2-40B4-BE49-F238E27FC236}">
                <a16:creationId xmlns:a16="http://schemas.microsoft.com/office/drawing/2014/main" id="{455DA9A1-A998-448B-BBD8-A77FAFE2A0D2}"/>
              </a:ext>
            </a:extLst>
          </p:cNvPr>
          <p:cNvSpPr>
            <a:spLocks noGrp="1"/>
          </p:cNvSpPr>
          <p:nvPr>
            <p:ph idx="1"/>
          </p:nvPr>
        </p:nvSpPr>
        <p:spPr>
          <a:xfrm>
            <a:off x="676193" y="1099456"/>
            <a:ext cx="6629564" cy="5480781"/>
          </a:xfrm>
        </p:spPr>
        <p:txBody>
          <a:bodyPr>
            <a:normAutofit/>
          </a:bodyPr>
          <a:lstStyle/>
          <a:p>
            <a:pPr>
              <a:buClr>
                <a:srgbClr val="1D3555"/>
              </a:buClr>
            </a:pPr>
            <a:r>
              <a:rPr lang="en-US" sz="2800" dirty="0">
                <a:solidFill>
                  <a:srgbClr val="1D3555"/>
                </a:solidFill>
              </a:rPr>
              <a:t>Run the Proof List – This is a required step but you don’t have to use the report.  We have added the employee count to the last page of the report to give you the information for your Export step.</a:t>
            </a:r>
          </a:p>
          <a:p>
            <a:pPr>
              <a:buClr>
                <a:srgbClr val="1D3555"/>
              </a:buClr>
            </a:pPr>
            <a:r>
              <a:rPr lang="en-US" sz="2800" dirty="0">
                <a:solidFill>
                  <a:srgbClr val="1D3555"/>
                </a:solidFill>
              </a:rPr>
              <a:t>Page break will print one employee to a page. </a:t>
            </a:r>
          </a:p>
          <a:p>
            <a:pPr>
              <a:buClr>
                <a:srgbClr val="1D3555"/>
              </a:buClr>
            </a:pPr>
            <a:r>
              <a:rPr lang="en-US" sz="2800" dirty="0">
                <a:solidFill>
                  <a:srgbClr val="1D3555"/>
                </a:solidFill>
              </a:rPr>
              <a:t>Forms to Print on the last page will give you the number to report in the export step.</a:t>
            </a:r>
          </a:p>
          <a:p>
            <a:pPr marL="1264895" lvl="1" indent="-457200">
              <a:lnSpc>
                <a:spcPct val="100000"/>
              </a:lnSpc>
              <a:spcAft>
                <a:spcPts val="1200"/>
              </a:spcAft>
            </a:pPr>
            <a:endParaRPr lang="en-US" sz="2800" dirty="0">
              <a:solidFill>
                <a:schemeClr val="accent1"/>
              </a:solidFill>
            </a:endParaRPr>
          </a:p>
        </p:txBody>
      </p:sp>
      <p:pic>
        <p:nvPicPr>
          <p:cNvPr id="5" name="Picture 4">
            <a:extLst>
              <a:ext uri="{FF2B5EF4-FFF2-40B4-BE49-F238E27FC236}">
                <a16:creationId xmlns:a16="http://schemas.microsoft.com/office/drawing/2014/main" id="{7A4BBF94-DD5B-4F8D-8A48-EF7E4DDBA683}"/>
              </a:ext>
            </a:extLst>
          </p:cNvPr>
          <p:cNvPicPr>
            <a:picLocks noChangeAspect="1"/>
          </p:cNvPicPr>
          <p:nvPr/>
        </p:nvPicPr>
        <p:blipFill>
          <a:blip r:embed="rId3"/>
          <a:stretch>
            <a:fillRect/>
          </a:stretch>
        </p:blipFill>
        <p:spPr>
          <a:xfrm>
            <a:off x="7693479" y="4307048"/>
            <a:ext cx="3314700" cy="1276350"/>
          </a:xfrm>
          <a:prstGeom prst="rect">
            <a:avLst/>
          </a:prstGeom>
        </p:spPr>
      </p:pic>
      <p:pic>
        <p:nvPicPr>
          <p:cNvPr id="7" name="Picture 6">
            <a:extLst>
              <a:ext uri="{FF2B5EF4-FFF2-40B4-BE49-F238E27FC236}">
                <a16:creationId xmlns:a16="http://schemas.microsoft.com/office/drawing/2014/main" id="{71FE28C9-5792-4958-895A-FD584D716E56}"/>
              </a:ext>
            </a:extLst>
          </p:cNvPr>
          <p:cNvPicPr>
            <a:picLocks noChangeAspect="1"/>
          </p:cNvPicPr>
          <p:nvPr/>
        </p:nvPicPr>
        <p:blipFill>
          <a:blip r:embed="rId4"/>
          <a:stretch>
            <a:fillRect/>
          </a:stretch>
        </p:blipFill>
        <p:spPr>
          <a:xfrm>
            <a:off x="8177663" y="596355"/>
            <a:ext cx="2962688" cy="1524213"/>
          </a:xfrm>
          <a:prstGeom prst="rect">
            <a:avLst/>
          </a:prstGeom>
        </p:spPr>
      </p:pic>
      <p:pic>
        <p:nvPicPr>
          <p:cNvPr id="9" name="Picture 8">
            <a:extLst>
              <a:ext uri="{FF2B5EF4-FFF2-40B4-BE49-F238E27FC236}">
                <a16:creationId xmlns:a16="http://schemas.microsoft.com/office/drawing/2014/main" id="{EB68C674-6ED3-4AAF-BD9A-8E943AB3D353}"/>
              </a:ext>
            </a:extLst>
          </p:cNvPr>
          <p:cNvPicPr>
            <a:picLocks noChangeAspect="1"/>
          </p:cNvPicPr>
          <p:nvPr/>
        </p:nvPicPr>
        <p:blipFill>
          <a:blip r:embed="rId5"/>
          <a:stretch>
            <a:fillRect/>
          </a:stretch>
        </p:blipFill>
        <p:spPr>
          <a:xfrm>
            <a:off x="7886275" y="2330316"/>
            <a:ext cx="2629267" cy="1600423"/>
          </a:xfrm>
          <a:prstGeom prst="rect">
            <a:avLst/>
          </a:prstGeom>
        </p:spPr>
      </p:pic>
      <p:pic>
        <p:nvPicPr>
          <p:cNvPr id="11" name="Picture 10">
            <a:extLst>
              <a:ext uri="{FF2B5EF4-FFF2-40B4-BE49-F238E27FC236}">
                <a16:creationId xmlns:a16="http://schemas.microsoft.com/office/drawing/2014/main" id="{B3BC7CC6-8372-4B49-927A-AD25E2ADB105}"/>
              </a:ext>
            </a:extLst>
          </p:cNvPr>
          <p:cNvPicPr>
            <a:picLocks noChangeAspect="1"/>
          </p:cNvPicPr>
          <p:nvPr/>
        </p:nvPicPr>
        <p:blipFill>
          <a:blip r:embed="rId6"/>
          <a:stretch>
            <a:fillRect/>
          </a:stretch>
        </p:blipFill>
        <p:spPr>
          <a:xfrm>
            <a:off x="10515542" y="2239423"/>
            <a:ext cx="1000265" cy="457264"/>
          </a:xfrm>
          <a:prstGeom prst="rect">
            <a:avLst/>
          </a:prstGeom>
        </p:spPr>
      </p:pic>
    </p:spTree>
    <p:extLst>
      <p:ext uri="{BB962C8B-B14F-4D97-AF65-F5344CB8AC3E}">
        <p14:creationId xmlns:p14="http://schemas.microsoft.com/office/powerpoint/2010/main" val="1762109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914D2A4-323E-4B21-903F-FB143F36E52E}"/>
              </a:ext>
            </a:extLst>
          </p:cNvPr>
          <p:cNvSpPr>
            <a:spLocks noGrp="1"/>
          </p:cNvSpPr>
          <p:nvPr>
            <p:ph type="title"/>
          </p:nvPr>
        </p:nvSpPr>
        <p:spPr>
          <a:xfrm>
            <a:off x="746234" y="292608"/>
            <a:ext cx="11104284" cy="874319"/>
          </a:xfrm>
        </p:spPr>
        <p:txBody>
          <a:bodyPr/>
          <a:lstStyle/>
          <a:p>
            <a:r>
              <a:rPr lang="en-US" dirty="0"/>
              <a:t>Dates For Reference</a:t>
            </a:r>
          </a:p>
        </p:txBody>
      </p:sp>
      <p:sp>
        <p:nvSpPr>
          <p:cNvPr id="3" name="Text Placeholder 2">
            <a:extLst>
              <a:ext uri="{FF2B5EF4-FFF2-40B4-BE49-F238E27FC236}">
                <a16:creationId xmlns:a16="http://schemas.microsoft.com/office/drawing/2014/main" id="{4FA776E8-E4E6-44D8-BE58-53C8DCD2DFAA}"/>
              </a:ext>
            </a:extLst>
          </p:cNvPr>
          <p:cNvSpPr>
            <a:spLocks noGrp="1"/>
          </p:cNvSpPr>
          <p:nvPr>
            <p:ph type="body" sz="quarter" idx="4294967295"/>
          </p:nvPr>
        </p:nvSpPr>
        <p:spPr>
          <a:xfrm>
            <a:off x="746234" y="1048112"/>
            <a:ext cx="5260119" cy="4025912"/>
          </a:xfrm>
        </p:spPr>
        <p:txBody>
          <a:bodyPr/>
          <a:lstStyle/>
          <a:p>
            <a:pPr marL="342900" indent="-342900">
              <a:buClr>
                <a:schemeClr val="tx2"/>
              </a:buClr>
              <a:buFont typeface="Arial" panose="020B0604020202020204" pitchFamily="34" charset="0"/>
              <a:buChar char="•"/>
            </a:pPr>
            <a:r>
              <a:rPr lang="en-US" dirty="0">
                <a:solidFill>
                  <a:srgbClr val="1D3555"/>
                </a:solidFill>
              </a:rPr>
              <a:t>Due date for furnishing statements to employees - March 3, 2025.</a:t>
            </a:r>
          </a:p>
          <a:p>
            <a:pPr marL="342900" indent="-342900">
              <a:buClr>
                <a:schemeClr val="tx2"/>
              </a:buClr>
              <a:buFont typeface="Arial" panose="020B0604020202020204" pitchFamily="34" charset="0"/>
              <a:buChar char="•"/>
            </a:pPr>
            <a:r>
              <a:rPr lang="en-US" dirty="0">
                <a:solidFill>
                  <a:srgbClr val="1D3555"/>
                </a:solidFill>
              </a:rPr>
              <a:t>Due date for filing on paper (if less than 10 forms) – February 28, 2025.</a:t>
            </a:r>
          </a:p>
          <a:p>
            <a:pPr marL="342900" indent="-342900">
              <a:buClr>
                <a:schemeClr val="tx2"/>
              </a:buClr>
              <a:buFont typeface="Arial" panose="020B0604020202020204" pitchFamily="34" charset="0"/>
              <a:buChar char="•"/>
            </a:pPr>
            <a:r>
              <a:rPr lang="en-US" dirty="0">
                <a:solidFill>
                  <a:srgbClr val="1D3555"/>
                </a:solidFill>
              </a:rPr>
              <a:t>Due date for filing electronically – March 31, 2025.</a:t>
            </a:r>
          </a:p>
          <a:p>
            <a:pPr marL="342900" indent="-342900">
              <a:buClr>
                <a:schemeClr val="tx2"/>
              </a:buClr>
              <a:buFont typeface="Arial" panose="020B0604020202020204" pitchFamily="34" charset="0"/>
              <a:buChar char="•"/>
            </a:pPr>
            <a:r>
              <a:rPr lang="en-US" dirty="0">
                <a:solidFill>
                  <a:srgbClr val="1D3555"/>
                </a:solidFill>
              </a:rPr>
              <a:t>Provision date for on-premise Springbrook, KVS or </a:t>
            </a:r>
            <a:r>
              <a:rPr lang="en-US" dirty="0" err="1">
                <a:solidFill>
                  <a:srgbClr val="1D3555"/>
                </a:solidFill>
              </a:rPr>
              <a:t>SoftRight</a:t>
            </a:r>
            <a:r>
              <a:rPr lang="en-US" dirty="0">
                <a:solidFill>
                  <a:srgbClr val="1D3555"/>
                </a:solidFill>
              </a:rPr>
              <a:t> clients – email was sent on . Email was sent by </a:t>
            </a:r>
            <a:r>
              <a:rPr lang="en-US" sz="2400" dirty="0">
                <a:solidFill>
                  <a:srgbClr val="1D3555"/>
                </a:solidFill>
              </a:rPr>
              <a:t>c</a:t>
            </a:r>
            <a:r>
              <a:rPr lang="en-US" sz="2400" dirty="0">
                <a:solidFill>
                  <a:srgbClr val="1D3555"/>
                </a:solidFill>
                <a:hlinkClick r:id="rId2"/>
              </a:rPr>
              <a:t>heryl.weimer@sprbrk.com</a:t>
            </a:r>
            <a:r>
              <a:rPr lang="en-US" sz="2400" dirty="0">
                <a:solidFill>
                  <a:srgbClr val="1D3555"/>
                </a:solidFill>
              </a:rPr>
              <a:t> </a:t>
            </a:r>
            <a:r>
              <a:rPr lang="en-US" dirty="0">
                <a:solidFill>
                  <a:srgbClr val="1D3555"/>
                </a:solidFill>
              </a:rPr>
              <a:t>. </a:t>
            </a:r>
          </a:p>
          <a:p>
            <a:pPr marL="342900" indent="-342900">
              <a:buClr>
                <a:schemeClr val="tx2"/>
              </a:buClr>
              <a:buFont typeface="Arial" panose="020B0604020202020204" pitchFamily="34" charset="0"/>
              <a:buChar char="•"/>
            </a:pPr>
            <a:r>
              <a:rPr lang="en-US" dirty="0">
                <a:solidFill>
                  <a:srgbClr val="1D3555"/>
                </a:solidFill>
              </a:rPr>
              <a:t>Software ID has been updated in our system, but you cannot file to AIR until January 2025.</a:t>
            </a:r>
          </a:p>
        </p:txBody>
      </p:sp>
      <p:sp>
        <p:nvSpPr>
          <p:cNvPr id="2" name="TextBox 1">
            <a:extLst>
              <a:ext uri="{FF2B5EF4-FFF2-40B4-BE49-F238E27FC236}">
                <a16:creationId xmlns:a16="http://schemas.microsoft.com/office/drawing/2014/main" id="{E72CEAE0-2E92-55E2-A0B5-F02F23145E7E}"/>
              </a:ext>
            </a:extLst>
          </p:cNvPr>
          <p:cNvSpPr txBox="1"/>
          <p:nvPr/>
        </p:nvSpPr>
        <p:spPr>
          <a:xfrm>
            <a:off x="7314109" y="292608"/>
            <a:ext cx="3228653" cy="1200329"/>
          </a:xfrm>
          <a:prstGeom prst="rect">
            <a:avLst/>
          </a:prstGeom>
          <a:noFill/>
        </p:spPr>
        <p:txBody>
          <a:bodyPr wrap="square" rtlCol="0">
            <a:spAutoFit/>
          </a:bodyPr>
          <a:lstStyle/>
          <a:p>
            <a:r>
              <a:rPr lang="en-US" sz="1800" b="1" dirty="0">
                <a:solidFill>
                  <a:schemeClr val="tx2"/>
                </a:solidFill>
              </a:rPr>
              <a:t>What’s New: </a:t>
            </a:r>
            <a:r>
              <a:rPr lang="en-US" sz="1800" u="sng" dirty="0">
                <a:solidFill>
                  <a:schemeClr val="tx2"/>
                </a:solidFill>
              </a:rPr>
              <a:t>The electronic-filing threshold for information returns has been decreased to 10 or more returns.</a:t>
            </a:r>
            <a:endParaRPr lang="en-US" dirty="0"/>
          </a:p>
        </p:txBody>
      </p:sp>
      <p:pic>
        <p:nvPicPr>
          <p:cNvPr id="4" name="Picture 3" descr="A close-up of a document&#10;&#10;Description automatically generated">
            <a:extLst>
              <a:ext uri="{FF2B5EF4-FFF2-40B4-BE49-F238E27FC236}">
                <a16:creationId xmlns:a16="http://schemas.microsoft.com/office/drawing/2014/main" id="{FF54B5FE-3827-8D64-5D02-F97576A80A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9332" y="1419586"/>
            <a:ext cx="4131657" cy="4645322"/>
          </a:xfrm>
          <a:prstGeom prst="rect">
            <a:avLst/>
          </a:prstGeom>
        </p:spPr>
      </p:pic>
    </p:spTree>
    <p:extLst>
      <p:ext uri="{BB962C8B-B14F-4D97-AF65-F5344CB8AC3E}">
        <p14:creationId xmlns:p14="http://schemas.microsoft.com/office/powerpoint/2010/main" val="30021582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2" y="386607"/>
            <a:ext cx="10972800" cy="856577"/>
          </a:xfrm>
        </p:spPr>
        <p:txBody>
          <a:bodyPr/>
          <a:lstStyle/>
          <a:p>
            <a:r>
              <a:rPr lang="en-US" sz="4400" dirty="0">
                <a:solidFill>
                  <a:srgbClr val="1D3555"/>
                </a:solidFill>
              </a:rPr>
              <a:t>Affordable Care Act batch process</a:t>
            </a:r>
          </a:p>
        </p:txBody>
      </p:sp>
      <p:sp>
        <p:nvSpPr>
          <p:cNvPr id="6" name="Content Placeholder 2">
            <a:extLst>
              <a:ext uri="{FF2B5EF4-FFF2-40B4-BE49-F238E27FC236}">
                <a16:creationId xmlns:a16="http://schemas.microsoft.com/office/drawing/2014/main" id="{455DA9A1-A998-448B-BBD8-A77FAFE2A0D2}"/>
              </a:ext>
            </a:extLst>
          </p:cNvPr>
          <p:cNvSpPr>
            <a:spLocks noGrp="1"/>
          </p:cNvSpPr>
          <p:nvPr>
            <p:ph idx="1"/>
          </p:nvPr>
        </p:nvSpPr>
        <p:spPr>
          <a:xfrm>
            <a:off x="609598" y="1243184"/>
            <a:ext cx="7021288" cy="5513216"/>
          </a:xfrm>
        </p:spPr>
        <p:txBody>
          <a:bodyPr>
            <a:normAutofit/>
          </a:bodyPr>
          <a:lstStyle/>
          <a:p>
            <a:pPr>
              <a:buClr>
                <a:srgbClr val="1D3555"/>
              </a:buClr>
            </a:pPr>
            <a:r>
              <a:rPr lang="en-US" sz="2800" dirty="0">
                <a:solidFill>
                  <a:srgbClr val="1D3555"/>
                </a:solidFill>
              </a:rPr>
              <a:t>Import or Generate</a:t>
            </a:r>
          </a:p>
          <a:p>
            <a:pPr>
              <a:buClr>
                <a:srgbClr val="1D3555"/>
              </a:buClr>
            </a:pPr>
            <a:r>
              <a:rPr lang="en-US" sz="2800" dirty="0">
                <a:solidFill>
                  <a:srgbClr val="1D3555"/>
                </a:solidFill>
              </a:rPr>
              <a:t>Edit Employees</a:t>
            </a:r>
          </a:p>
          <a:p>
            <a:pPr>
              <a:buClr>
                <a:srgbClr val="1D3555"/>
              </a:buClr>
            </a:pPr>
            <a:r>
              <a:rPr lang="en-US" sz="2800" dirty="0">
                <a:solidFill>
                  <a:srgbClr val="1D3555"/>
                </a:solidFill>
              </a:rPr>
              <a:t>Edit Employer</a:t>
            </a:r>
          </a:p>
          <a:p>
            <a:pPr>
              <a:buClr>
                <a:srgbClr val="1D3555"/>
              </a:buClr>
            </a:pPr>
            <a:r>
              <a:rPr lang="en-US" sz="2800" dirty="0">
                <a:solidFill>
                  <a:srgbClr val="1D3555"/>
                </a:solidFill>
              </a:rPr>
              <a:t>Proof List</a:t>
            </a:r>
          </a:p>
          <a:p>
            <a:pPr>
              <a:buClr>
                <a:srgbClr val="1D3555"/>
              </a:buClr>
            </a:pPr>
            <a:r>
              <a:rPr lang="en-US" sz="2800" dirty="0">
                <a:solidFill>
                  <a:srgbClr val="1D3555"/>
                </a:solidFill>
              </a:rPr>
              <a:t>Forms</a:t>
            </a:r>
          </a:p>
          <a:p>
            <a:pPr>
              <a:buClr>
                <a:srgbClr val="1D3555"/>
              </a:buClr>
            </a:pPr>
            <a:r>
              <a:rPr lang="en-US" sz="2800" dirty="0">
                <a:solidFill>
                  <a:srgbClr val="1D3555"/>
                </a:solidFill>
              </a:rPr>
              <a:t>Export</a:t>
            </a:r>
          </a:p>
          <a:p>
            <a:pPr>
              <a:buClr>
                <a:srgbClr val="1D3555"/>
              </a:buClr>
            </a:pPr>
            <a:r>
              <a:rPr lang="en-US" sz="2800" dirty="0">
                <a:solidFill>
                  <a:srgbClr val="1D3555"/>
                </a:solidFill>
              </a:rPr>
              <a:t>Commit – never needed just deletes information.</a:t>
            </a:r>
          </a:p>
        </p:txBody>
      </p:sp>
      <p:sp>
        <p:nvSpPr>
          <p:cNvPr id="7" name="Rectangle 6">
            <a:extLst>
              <a:ext uri="{FF2B5EF4-FFF2-40B4-BE49-F238E27FC236}">
                <a16:creationId xmlns:a16="http://schemas.microsoft.com/office/drawing/2014/main" id="{F4025D35-E336-479A-96A5-40CD6E78E359}"/>
              </a:ext>
            </a:extLst>
          </p:cNvPr>
          <p:cNvSpPr/>
          <p:nvPr/>
        </p:nvSpPr>
        <p:spPr>
          <a:xfrm>
            <a:off x="354804" y="3408352"/>
            <a:ext cx="3515529" cy="591439"/>
          </a:xfrm>
          <a:prstGeom prst="rect">
            <a:avLst/>
          </a:prstGeom>
          <a:noFill/>
          <a:ln w="857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A63D8E36-4917-2494-019E-E9026BAACF95}"/>
              </a:ext>
            </a:extLst>
          </p:cNvPr>
          <p:cNvPicPr>
            <a:picLocks noChangeAspect="1"/>
          </p:cNvPicPr>
          <p:nvPr/>
        </p:nvPicPr>
        <p:blipFill>
          <a:blip r:embed="rId3"/>
          <a:stretch>
            <a:fillRect/>
          </a:stretch>
        </p:blipFill>
        <p:spPr>
          <a:xfrm>
            <a:off x="8551071" y="162877"/>
            <a:ext cx="3286125" cy="5800725"/>
          </a:xfrm>
          <a:prstGeom prst="rect">
            <a:avLst/>
          </a:prstGeom>
        </p:spPr>
      </p:pic>
    </p:spTree>
    <p:extLst>
      <p:ext uri="{BB962C8B-B14F-4D97-AF65-F5344CB8AC3E}">
        <p14:creationId xmlns:p14="http://schemas.microsoft.com/office/powerpoint/2010/main" val="42106248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D234C69-A731-4503-912E-AC95F1FA99CB}"/>
              </a:ext>
            </a:extLst>
          </p:cNvPr>
          <p:cNvSpPr>
            <a:spLocks noGrp="1"/>
          </p:cNvSpPr>
          <p:nvPr>
            <p:ph type="title"/>
          </p:nvPr>
        </p:nvSpPr>
        <p:spPr>
          <a:xfrm>
            <a:off x="956441" y="292608"/>
            <a:ext cx="10894077" cy="874319"/>
          </a:xfrm>
        </p:spPr>
        <p:txBody>
          <a:bodyPr/>
          <a:lstStyle/>
          <a:p>
            <a:r>
              <a:rPr lang="en-US" dirty="0">
                <a:solidFill>
                  <a:srgbClr val="1D3555"/>
                </a:solidFill>
              </a:rPr>
              <a:t>Forms</a:t>
            </a:r>
          </a:p>
        </p:txBody>
      </p:sp>
      <p:sp>
        <p:nvSpPr>
          <p:cNvPr id="3" name="Text Placeholder 2">
            <a:extLst>
              <a:ext uri="{FF2B5EF4-FFF2-40B4-BE49-F238E27FC236}">
                <a16:creationId xmlns:a16="http://schemas.microsoft.com/office/drawing/2014/main" id="{8E8C6956-B2BC-42E4-A468-5C30D40AB215}"/>
              </a:ext>
            </a:extLst>
          </p:cNvPr>
          <p:cNvSpPr>
            <a:spLocks noGrp="1"/>
          </p:cNvSpPr>
          <p:nvPr>
            <p:ph type="body" sz="quarter" idx="4294967295"/>
          </p:nvPr>
        </p:nvSpPr>
        <p:spPr>
          <a:xfrm>
            <a:off x="956441" y="1166927"/>
            <a:ext cx="9849815" cy="4781928"/>
          </a:xfrm>
        </p:spPr>
        <p:txBody>
          <a:bodyPr>
            <a:normAutofit/>
          </a:bodyPr>
          <a:lstStyle/>
          <a:p>
            <a:pPr>
              <a:buClr>
                <a:srgbClr val="1D3555"/>
              </a:buClr>
            </a:pPr>
            <a:r>
              <a:rPr lang="en-US" sz="2800" b="1" dirty="0">
                <a:solidFill>
                  <a:srgbClr val="1D3555"/>
                </a:solidFill>
              </a:rPr>
              <a:t>Many users find review of the information is easier by reviewing the Forms rather than the Proof List.</a:t>
            </a:r>
          </a:p>
          <a:p>
            <a:pPr marL="457200" indent="-457200">
              <a:buClr>
                <a:srgbClr val="1D3555"/>
              </a:buClr>
              <a:buFont typeface="Wingdings" panose="05000000000000000000" pitchFamily="2" charset="2"/>
              <a:buChar char="§"/>
            </a:pPr>
            <a:r>
              <a:rPr lang="en-US" sz="2800" dirty="0">
                <a:solidFill>
                  <a:srgbClr val="1D3555"/>
                </a:solidFill>
              </a:rPr>
              <a:t>Forms will print in the order selected during the Import or Generate process.  </a:t>
            </a:r>
          </a:p>
          <a:p>
            <a:pPr marL="457200" indent="-457200">
              <a:buClr>
                <a:srgbClr val="1D3555"/>
              </a:buClr>
              <a:buFont typeface="Wingdings" panose="05000000000000000000" pitchFamily="2" charset="2"/>
              <a:buChar char="§"/>
            </a:pPr>
            <a:r>
              <a:rPr lang="en-US" sz="2800" dirty="0">
                <a:solidFill>
                  <a:schemeClr val="tx2"/>
                </a:solidFill>
              </a:rPr>
              <a:t>We have also added an additional page to print for employees that have more dependents than can fit on the standard form. This will only be important for clients that are considered self-insured and report dependents.</a:t>
            </a:r>
          </a:p>
          <a:p>
            <a:pPr marL="0" indent="0">
              <a:buNone/>
            </a:pPr>
            <a:endParaRPr lang="en-US" dirty="0"/>
          </a:p>
        </p:txBody>
      </p:sp>
    </p:spTree>
    <p:extLst>
      <p:ext uri="{BB962C8B-B14F-4D97-AF65-F5344CB8AC3E}">
        <p14:creationId xmlns:p14="http://schemas.microsoft.com/office/powerpoint/2010/main" val="14810337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5723" y="242881"/>
            <a:ext cx="10720554" cy="856577"/>
          </a:xfrm>
        </p:spPr>
        <p:txBody>
          <a:bodyPr/>
          <a:lstStyle/>
          <a:p>
            <a:r>
              <a:rPr lang="en-US" sz="4400" dirty="0">
                <a:solidFill>
                  <a:srgbClr val="1D3555"/>
                </a:solidFill>
              </a:rPr>
              <a:t>Forms</a:t>
            </a:r>
          </a:p>
        </p:txBody>
      </p:sp>
      <p:sp>
        <p:nvSpPr>
          <p:cNvPr id="6" name="Content Placeholder 2">
            <a:extLst>
              <a:ext uri="{FF2B5EF4-FFF2-40B4-BE49-F238E27FC236}">
                <a16:creationId xmlns:a16="http://schemas.microsoft.com/office/drawing/2014/main" id="{455DA9A1-A998-448B-BBD8-A77FAFE2A0D2}"/>
              </a:ext>
            </a:extLst>
          </p:cNvPr>
          <p:cNvSpPr>
            <a:spLocks noGrp="1"/>
          </p:cNvSpPr>
          <p:nvPr>
            <p:ph idx="1"/>
          </p:nvPr>
        </p:nvSpPr>
        <p:spPr>
          <a:xfrm>
            <a:off x="861849" y="994355"/>
            <a:ext cx="6040976" cy="4897310"/>
          </a:xfrm>
        </p:spPr>
        <p:txBody>
          <a:bodyPr>
            <a:normAutofit/>
          </a:bodyPr>
          <a:lstStyle/>
          <a:p>
            <a:pPr>
              <a:spcBef>
                <a:spcPts val="0"/>
              </a:spcBef>
              <a:spcAft>
                <a:spcPts val="600"/>
              </a:spcAft>
              <a:buClr>
                <a:srgbClr val="1D3555"/>
              </a:buClr>
            </a:pPr>
            <a:r>
              <a:rPr lang="en-US" sz="2600" dirty="0">
                <a:solidFill>
                  <a:srgbClr val="1D3555"/>
                </a:solidFill>
              </a:rPr>
              <a:t>This step is where you print your employee forms.</a:t>
            </a:r>
          </a:p>
          <a:p>
            <a:pPr>
              <a:spcBef>
                <a:spcPts val="0"/>
              </a:spcBef>
              <a:spcAft>
                <a:spcPts val="600"/>
              </a:spcAft>
              <a:buClr>
                <a:srgbClr val="1D3555"/>
              </a:buClr>
            </a:pPr>
            <a:r>
              <a:rPr lang="en-US" sz="2600" dirty="0">
                <a:solidFill>
                  <a:srgbClr val="1D3555"/>
                </a:solidFill>
              </a:rPr>
              <a:t>Be sure to keep the following in mind:</a:t>
            </a:r>
          </a:p>
          <a:p>
            <a:pPr marL="914400" lvl="1" indent="-457200">
              <a:spcBef>
                <a:spcPts val="0"/>
              </a:spcBef>
              <a:spcAft>
                <a:spcPts val="600"/>
              </a:spcAft>
              <a:buClr>
                <a:srgbClr val="1D3555"/>
              </a:buClr>
            </a:pPr>
            <a:r>
              <a:rPr lang="en-US" sz="2600" dirty="0">
                <a:solidFill>
                  <a:srgbClr val="1D3555"/>
                </a:solidFill>
              </a:rPr>
              <a:t>Federal Tax ID – no dashes</a:t>
            </a:r>
          </a:p>
          <a:p>
            <a:pPr marL="914400" lvl="1" indent="-457200">
              <a:spcBef>
                <a:spcPts val="0"/>
              </a:spcBef>
              <a:spcAft>
                <a:spcPts val="600"/>
              </a:spcAft>
              <a:buClr>
                <a:srgbClr val="1D3555"/>
              </a:buClr>
            </a:pPr>
            <a:r>
              <a:rPr lang="en-US" sz="2600" dirty="0">
                <a:solidFill>
                  <a:srgbClr val="1D3555"/>
                </a:solidFill>
              </a:rPr>
              <a:t>Address – no characters</a:t>
            </a:r>
          </a:p>
          <a:p>
            <a:pPr>
              <a:spcBef>
                <a:spcPts val="0"/>
              </a:spcBef>
              <a:spcAft>
                <a:spcPts val="600"/>
              </a:spcAft>
              <a:buClr>
                <a:srgbClr val="1D3555"/>
              </a:buClr>
            </a:pPr>
            <a:r>
              <a:rPr lang="en-US" sz="2600" dirty="0">
                <a:solidFill>
                  <a:srgbClr val="1D3555"/>
                </a:solidFill>
              </a:rPr>
              <a:t>Select the Calendar (reporting) Year.  Should be 2024.  Cloud Payroll clients will default to fiscal year of the system and may need to be changed.</a:t>
            </a:r>
          </a:p>
          <a:p>
            <a:pPr>
              <a:spcBef>
                <a:spcPts val="0"/>
              </a:spcBef>
              <a:spcAft>
                <a:spcPts val="600"/>
              </a:spcAft>
              <a:buClr>
                <a:srgbClr val="1D3555"/>
              </a:buClr>
            </a:pPr>
            <a:r>
              <a:rPr lang="en-US" sz="2600" dirty="0">
                <a:solidFill>
                  <a:srgbClr val="1D3555"/>
                </a:solidFill>
              </a:rPr>
              <a:t>Forms will print in the order selected on the import or generate step.</a:t>
            </a:r>
          </a:p>
          <a:p>
            <a:pPr marL="0" indent="0">
              <a:spcBef>
                <a:spcPts val="0"/>
              </a:spcBef>
              <a:spcAft>
                <a:spcPts val="600"/>
              </a:spcAft>
              <a:buClr>
                <a:srgbClr val="1D3555"/>
              </a:buClr>
              <a:buNone/>
            </a:pPr>
            <a:endParaRPr lang="en-US" sz="2600" dirty="0">
              <a:solidFill>
                <a:srgbClr val="1D3555"/>
              </a:solidFill>
            </a:endParaRPr>
          </a:p>
          <a:p>
            <a:pPr marL="807695" lvl="1" indent="0">
              <a:lnSpc>
                <a:spcPct val="100000"/>
              </a:lnSpc>
              <a:spcAft>
                <a:spcPts val="1200"/>
              </a:spcAft>
              <a:buNone/>
            </a:pPr>
            <a:endParaRPr lang="en-US" sz="2800" dirty="0">
              <a:solidFill>
                <a:schemeClr val="accent1"/>
              </a:solidFill>
            </a:endParaRPr>
          </a:p>
          <a:p>
            <a:pPr marL="1264895" lvl="1" indent="-457200">
              <a:lnSpc>
                <a:spcPct val="100000"/>
              </a:lnSpc>
              <a:spcAft>
                <a:spcPts val="1200"/>
              </a:spcAft>
            </a:pPr>
            <a:endParaRPr lang="en-US" sz="2800" dirty="0">
              <a:solidFill>
                <a:schemeClr val="accent1"/>
              </a:solidFill>
            </a:endParaRPr>
          </a:p>
        </p:txBody>
      </p:sp>
      <p:pic>
        <p:nvPicPr>
          <p:cNvPr id="4" name="Picture 3">
            <a:extLst>
              <a:ext uri="{FF2B5EF4-FFF2-40B4-BE49-F238E27FC236}">
                <a16:creationId xmlns:a16="http://schemas.microsoft.com/office/drawing/2014/main" id="{78432BFF-00E5-C3F4-AD54-6FC68FF98F65}"/>
              </a:ext>
            </a:extLst>
          </p:cNvPr>
          <p:cNvPicPr>
            <a:picLocks noChangeAspect="1"/>
          </p:cNvPicPr>
          <p:nvPr/>
        </p:nvPicPr>
        <p:blipFill>
          <a:blip r:embed="rId3"/>
          <a:stretch>
            <a:fillRect/>
          </a:stretch>
        </p:blipFill>
        <p:spPr>
          <a:xfrm>
            <a:off x="6527838" y="118321"/>
            <a:ext cx="2954679" cy="3182663"/>
          </a:xfrm>
          <a:prstGeom prst="rect">
            <a:avLst/>
          </a:prstGeom>
        </p:spPr>
      </p:pic>
      <p:pic>
        <p:nvPicPr>
          <p:cNvPr id="9" name="Picture 8">
            <a:extLst>
              <a:ext uri="{FF2B5EF4-FFF2-40B4-BE49-F238E27FC236}">
                <a16:creationId xmlns:a16="http://schemas.microsoft.com/office/drawing/2014/main" id="{35D30BCA-5ADC-8D55-24CB-97C2E45BBA75}"/>
              </a:ext>
            </a:extLst>
          </p:cNvPr>
          <p:cNvPicPr>
            <a:picLocks noChangeAspect="1"/>
          </p:cNvPicPr>
          <p:nvPr/>
        </p:nvPicPr>
        <p:blipFill>
          <a:blip r:embed="rId4"/>
          <a:stretch>
            <a:fillRect/>
          </a:stretch>
        </p:blipFill>
        <p:spPr>
          <a:xfrm>
            <a:off x="9614369" y="1034658"/>
            <a:ext cx="2418753" cy="4897310"/>
          </a:xfrm>
          <a:prstGeom prst="rect">
            <a:avLst/>
          </a:prstGeom>
        </p:spPr>
      </p:pic>
    </p:spTree>
    <p:extLst>
      <p:ext uri="{BB962C8B-B14F-4D97-AF65-F5344CB8AC3E}">
        <p14:creationId xmlns:p14="http://schemas.microsoft.com/office/powerpoint/2010/main" val="41937449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2" y="386608"/>
            <a:ext cx="10972800" cy="789050"/>
          </a:xfrm>
        </p:spPr>
        <p:txBody>
          <a:bodyPr/>
          <a:lstStyle/>
          <a:p>
            <a:r>
              <a:rPr lang="en-US" sz="4400" dirty="0">
                <a:solidFill>
                  <a:srgbClr val="1D3555"/>
                </a:solidFill>
              </a:rPr>
              <a:t>Forms print – Use a duplex printer</a:t>
            </a:r>
          </a:p>
        </p:txBody>
      </p:sp>
      <p:sp>
        <p:nvSpPr>
          <p:cNvPr id="5" name="Subtitle 2">
            <a:extLst>
              <a:ext uri="{FF2B5EF4-FFF2-40B4-BE49-F238E27FC236}">
                <a16:creationId xmlns:a16="http://schemas.microsoft.com/office/drawing/2014/main" id="{881AC30E-287E-48A5-A095-E651D525B055}"/>
              </a:ext>
            </a:extLst>
          </p:cNvPr>
          <p:cNvSpPr txBox="1">
            <a:spLocks/>
          </p:cNvSpPr>
          <p:nvPr/>
        </p:nvSpPr>
        <p:spPr>
          <a:xfrm>
            <a:off x="715104" y="1175658"/>
            <a:ext cx="8675420" cy="789050"/>
          </a:xfrm>
          <a:prstGeom prst="rect">
            <a:avLst/>
          </a:prstGeom>
        </p:spPr>
        <p:txBody>
          <a:bodyPr vert="horz" lIns="0" tIns="45720" rIns="0" bIns="45720" rtlCol="0">
            <a:normAutofit fontScale="92500"/>
          </a:bodyPr>
          <a:lstStyle>
            <a:lvl1pPr marL="182880" indent="-228600" algn="l" defTabSz="457200" rtl="0" eaLnBrk="1" latinLnBrk="0" hangingPunct="1">
              <a:lnSpc>
                <a:spcPts val="4000"/>
              </a:lnSpc>
              <a:spcBef>
                <a:spcPts val="0"/>
              </a:spcBef>
              <a:spcAft>
                <a:spcPts val="1067"/>
              </a:spcAft>
              <a:buClr>
                <a:srgbClr val="002C76"/>
              </a:buClr>
              <a:buSzPct val="90000"/>
              <a:buFont typeface="Arial"/>
              <a:buChar char="•"/>
              <a:defRPr sz="3733" b="0" i="0" kern="1200" spc="-147">
                <a:solidFill>
                  <a:srgbClr val="464646"/>
                </a:solidFill>
                <a:latin typeface="Interstate Light"/>
                <a:ea typeface="+mn-ea"/>
                <a:cs typeface="Interstate Light"/>
              </a:defRPr>
            </a:lvl1pPr>
            <a:lvl2pPr marL="990575" indent="-380990" algn="l" defTabSz="457200" rtl="0" eaLnBrk="1" latinLnBrk="0" hangingPunct="1">
              <a:lnSpc>
                <a:spcPts val="4000"/>
              </a:lnSpc>
              <a:spcBef>
                <a:spcPts val="0"/>
              </a:spcBef>
              <a:spcAft>
                <a:spcPts val="1067"/>
              </a:spcAft>
              <a:buClr>
                <a:srgbClr val="898989"/>
              </a:buClr>
              <a:buFont typeface="Arial"/>
              <a:buChar char="•"/>
              <a:defRPr sz="3733" b="0" i="0" kern="1200" spc="-147">
                <a:solidFill>
                  <a:srgbClr val="464646"/>
                </a:solidFill>
                <a:latin typeface="Interstate Light"/>
                <a:ea typeface="+mn-ea"/>
                <a:cs typeface="Interstate Light"/>
              </a:defRPr>
            </a:lvl2pPr>
            <a:lvl3pPr marL="1005840" indent="-228600" algn="l" defTabSz="457200" rtl="0" eaLnBrk="1" latinLnBrk="0" hangingPunct="1">
              <a:lnSpc>
                <a:spcPts val="4000"/>
              </a:lnSpc>
              <a:spcBef>
                <a:spcPts val="0"/>
              </a:spcBef>
              <a:spcAft>
                <a:spcPts val="1067"/>
              </a:spcAft>
              <a:buFont typeface="Arial"/>
              <a:buChar char="•"/>
              <a:defRPr sz="3733" b="0" i="0" kern="1200" spc="-147">
                <a:solidFill>
                  <a:srgbClr val="464646"/>
                </a:solidFill>
                <a:latin typeface="Interstate Light"/>
                <a:ea typeface="+mn-ea"/>
                <a:cs typeface="Interstate Light"/>
              </a:defRPr>
            </a:lvl3pPr>
            <a:lvl4pPr marL="1371600" indent="-228600" algn="l" defTabSz="457200" rtl="0" eaLnBrk="1" latinLnBrk="0" hangingPunct="1">
              <a:lnSpc>
                <a:spcPts val="4000"/>
              </a:lnSpc>
              <a:spcBef>
                <a:spcPts val="0"/>
              </a:spcBef>
              <a:spcAft>
                <a:spcPts val="1067"/>
              </a:spcAft>
              <a:buFont typeface="Arial"/>
              <a:buChar char="•"/>
              <a:defRPr sz="3733" b="0" i="0" kern="1200" spc="-147">
                <a:solidFill>
                  <a:srgbClr val="464646"/>
                </a:solidFill>
                <a:latin typeface="Interstate Light"/>
                <a:ea typeface="+mn-ea"/>
                <a:cs typeface="Interstate Light"/>
              </a:defRPr>
            </a:lvl4pPr>
            <a:lvl5pPr marL="1737360" indent="-228600" algn="l" defTabSz="457200" rtl="0" eaLnBrk="1" latinLnBrk="0" hangingPunct="1">
              <a:lnSpc>
                <a:spcPts val="4000"/>
              </a:lnSpc>
              <a:spcBef>
                <a:spcPts val="0"/>
              </a:spcBef>
              <a:spcAft>
                <a:spcPts val="1067"/>
              </a:spcAft>
              <a:buFont typeface="Arial"/>
              <a:buChar char="•"/>
              <a:defRPr sz="3733" b="0" i="0" kern="1200" spc="-147">
                <a:solidFill>
                  <a:srgbClr val="464646"/>
                </a:solidFill>
                <a:latin typeface="Interstate Light"/>
                <a:ea typeface="+mn-ea"/>
                <a:cs typeface="Interstate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solidFill>
                  <a:srgbClr val="1D3555"/>
                </a:solidFill>
              </a:rPr>
              <a:t>Page 1                                                        Page 1 - Backside</a:t>
            </a:r>
          </a:p>
        </p:txBody>
      </p:sp>
      <p:pic>
        <p:nvPicPr>
          <p:cNvPr id="4" name="Picture 3">
            <a:extLst>
              <a:ext uri="{FF2B5EF4-FFF2-40B4-BE49-F238E27FC236}">
                <a16:creationId xmlns:a16="http://schemas.microsoft.com/office/drawing/2014/main" id="{09D9F447-0D93-0878-5903-956B50F1A873}"/>
              </a:ext>
            </a:extLst>
          </p:cNvPr>
          <p:cNvPicPr>
            <a:picLocks noChangeAspect="1"/>
          </p:cNvPicPr>
          <p:nvPr/>
        </p:nvPicPr>
        <p:blipFill>
          <a:blip r:embed="rId3"/>
          <a:stretch>
            <a:fillRect/>
          </a:stretch>
        </p:blipFill>
        <p:spPr>
          <a:xfrm>
            <a:off x="171797" y="1964708"/>
            <a:ext cx="5404478" cy="2287252"/>
          </a:xfrm>
          <a:prstGeom prst="rect">
            <a:avLst/>
          </a:prstGeom>
        </p:spPr>
      </p:pic>
      <p:pic>
        <p:nvPicPr>
          <p:cNvPr id="8" name="Picture 7">
            <a:extLst>
              <a:ext uri="{FF2B5EF4-FFF2-40B4-BE49-F238E27FC236}">
                <a16:creationId xmlns:a16="http://schemas.microsoft.com/office/drawing/2014/main" id="{3572B88B-65C2-9C1E-783A-3C744A66BB1F}"/>
              </a:ext>
            </a:extLst>
          </p:cNvPr>
          <p:cNvPicPr>
            <a:picLocks noChangeAspect="1"/>
          </p:cNvPicPr>
          <p:nvPr/>
        </p:nvPicPr>
        <p:blipFill>
          <a:blip r:embed="rId4"/>
          <a:stretch>
            <a:fillRect/>
          </a:stretch>
        </p:blipFill>
        <p:spPr>
          <a:xfrm>
            <a:off x="5578712" y="1793638"/>
            <a:ext cx="6098176" cy="4243406"/>
          </a:xfrm>
          <a:prstGeom prst="rect">
            <a:avLst/>
          </a:prstGeom>
        </p:spPr>
      </p:pic>
    </p:spTree>
    <p:extLst>
      <p:ext uri="{BB962C8B-B14F-4D97-AF65-F5344CB8AC3E}">
        <p14:creationId xmlns:p14="http://schemas.microsoft.com/office/powerpoint/2010/main" val="6532443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2" y="386608"/>
            <a:ext cx="10972800" cy="789050"/>
          </a:xfrm>
        </p:spPr>
        <p:txBody>
          <a:bodyPr/>
          <a:lstStyle/>
          <a:p>
            <a:r>
              <a:rPr lang="en-US" sz="4400" dirty="0">
                <a:solidFill>
                  <a:srgbClr val="1D3555"/>
                </a:solidFill>
              </a:rPr>
              <a:t>Forms print – Use a duplex printer</a:t>
            </a:r>
          </a:p>
        </p:txBody>
      </p:sp>
      <p:sp>
        <p:nvSpPr>
          <p:cNvPr id="5" name="Subtitle 2">
            <a:extLst>
              <a:ext uri="{FF2B5EF4-FFF2-40B4-BE49-F238E27FC236}">
                <a16:creationId xmlns:a16="http://schemas.microsoft.com/office/drawing/2014/main" id="{881AC30E-287E-48A5-A095-E651D525B055}"/>
              </a:ext>
            </a:extLst>
          </p:cNvPr>
          <p:cNvSpPr txBox="1">
            <a:spLocks/>
          </p:cNvSpPr>
          <p:nvPr/>
        </p:nvSpPr>
        <p:spPr>
          <a:xfrm>
            <a:off x="715104" y="1175658"/>
            <a:ext cx="8675420" cy="789050"/>
          </a:xfrm>
          <a:prstGeom prst="rect">
            <a:avLst/>
          </a:prstGeom>
        </p:spPr>
        <p:txBody>
          <a:bodyPr vert="horz" lIns="0" tIns="45720" rIns="0" bIns="45720" rtlCol="0">
            <a:normAutofit fontScale="92500"/>
          </a:bodyPr>
          <a:lstStyle>
            <a:lvl1pPr marL="182880" indent="-228600" algn="l" defTabSz="457200" rtl="0" eaLnBrk="1" latinLnBrk="0" hangingPunct="1">
              <a:lnSpc>
                <a:spcPts val="4000"/>
              </a:lnSpc>
              <a:spcBef>
                <a:spcPts val="0"/>
              </a:spcBef>
              <a:spcAft>
                <a:spcPts val="1067"/>
              </a:spcAft>
              <a:buClr>
                <a:srgbClr val="002C76"/>
              </a:buClr>
              <a:buSzPct val="90000"/>
              <a:buFont typeface="Arial"/>
              <a:buChar char="•"/>
              <a:defRPr sz="3733" b="0" i="0" kern="1200" spc="-147">
                <a:solidFill>
                  <a:srgbClr val="464646"/>
                </a:solidFill>
                <a:latin typeface="Interstate Light"/>
                <a:ea typeface="+mn-ea"/>
                <a:cs typeface="Interstate Light"/>
              </a:defRPr>
            </a:lvl1pPr>
            <a:lvl2pPr marL="990575" indent="-380990" algn="l" defTabSz="457200" rtl="0" eaLnBrk="1" latinLnBrk="0" hangingPunct="1">
              <a:lnSpc>
                <a:spcPts val="4000"/>
              </a:lnSpc>
              <a:spcBef>
                <a:spcPts val="0"/>
              </a:spcBef>
              <a:spcAft>
                <a:spcPts val="1067"/>
              </a:spcAft>
              <a:buClr>
                <a:srgbClr val="898989"/>
              </a:buClr>
              <a:buFont typeface="Arial"/>
              <a:buChar char="•"/>
              <a:defRPr sz="3733" b="0" i="0" kern="1200" spc="-147">
                <a:solidFill>
                  <a:srgbClr val="464646"/>
                </a:solidFill>
                <a:latin typeface="Interstate Light"/>
                <a:ea typeface="+mn-ea"/>
                <a:cs typeface="Interstate Light"/>
              </a:defRPr>
            </a:lvl2pPr>
            <a:lvl3pPr marL="1005840" indent="-228600" algn="l" defTabSz="457200" rtl="0" eaLnBrk="1" latinLnBrk="0" hangingPunct="1">
              <a:lnSpc>
                <a:spcPts val="4000"/>
              </a:lnSpc>
              <a:spcBef>
                <a:spcPts val="0"/>
              </a:spcBef>
              <a:spcAft>
                <a:spcPts val="1067"/>
              </a:spcAft>
              <a:buFont typeface="Arial"/>
              <a:buChar char="•"/>
              <a:defRPr sz="3733" b="0" i="0" kern="1200" spc="-147">
                <a:solidFill>
                  <a:srgbClr val="464646"/>
                </a:solidFill>
                <a:latin typeface="Interstate Light"/>
                <a:ea typeface="+mn-ea"/>
                <a:cs typeface="Interstate Light"/>
              </a:defRPr>
            </a:lvl3pPr>
            <a:lvl4pPr marL="1371600" indent="-228600" algn="l" defTabSz="457200" rtl="0" eaLnBrk="1" latinLnBrk="0" hangingPunct="1">
              <a:lnSpc>
                <a:spcPts val="4000"/>
              </a:lnSpc>
              <a:spcBef>
                <a:spcPts val="0"/>
              </a:spcBef>
              <a:spcAft>
                <a:spcPts val="1067"/>
              </a:spcAft>
              <a:buFont typeface="Arial"/>
              <a:buChar char="•"/>
              <a:defRPr sz="3733" b="0" i="0" kern="1200" spc="-147">
                <a:solidFill>
                  <a:srgbClr val="464646"/>
                </a:solidFill>
                <a:latin typeface="Interstate Light"/>
                <a:ea typeface="+mn-ea"/>
                <a:cs typeface="Interstate Light"/>
              </a:defRPr>
            </a:lvl4pPr>
            <a:lvl5pPr marL="1737360" indent="-228600" algn="l" defTabSz="457200" rtl="0" eaLnBrk="1" latinLnBrk="0" hangingPunct="1">
              <a:lnSpc>
                <a:spcPts val="4000"/>
              </a:lnSpc>
              <a:spcBef>
                <a:spcPts val="0"/>
              </a:spcBef>
              <a:spcAft>
                <a:spcPts val="1067"/>
              </a:spcAft>
              <a:buFont typeface="Arial"/>
              <a:buChar char="•"/>
              <a:defRPr sz="3733" b="0" i="0" kern="1200" spc="-147">
                <a:solidFill>
                  <a:srgbClr val="464646"/>
                </a:solidFill>
                <a:latin typeface="Interstate Light"/>
                <a:ea typeface="+mn-ea"/>
                <a:cs typeface="Interstate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solidFill>
                  <a:srgbClr val="1D3555"/>
                </a:solidFill>
              </a:rPr>
              <a:t>Page 2                                                        Page 2 - Backside</a:t>
            </a:r>
          </a:p>
        </p:txBody>
      </p:sp>
      <p:sp>
        <p:nvSpPr>
          <p:cNvPr id="7" name="TextBox 6">
            <a:extLst>
              <a:ext uri="{FF2B5EF4-FFF2-40B4-BE49-F238E27FC236}">
                <a16:creationId xmlns:a16="http://schemas.microsoft.com/office/drawing/2014/main" id="{03EE25E0-EAF8-422D-8E6E-393BF5F7825D}"/>
              </a:ext>
            </a:extLst>
          </p:cNvPr>
          <p:cNvSpPr txBox="1"/>
          <p:nvPr/>
        </p:nvSpPr>
        <p:spPr>
          <a:xfrm>
            <a:off x="715103" y="4593771"/>
            <a:ext cx="10595153" cy="954107"/>
          </a:xfrm>
          <a:prstGeom prst="rect">
            <a:avLst/>
          </a:prstGeom>
          <a:noFill/>
        </p:spPr>
        <p:txBody>
          <a:bodyPr wrap="square" rtlCol="0">
            <a:spAutoFit/>
          </a:bodyPr>
          <a:lstStyle/>
          <a:p>
            <a:r>
              <a:rPr lang="en-US" sz="2800" dirty="0">
                <a:solidFill>
                  <a:schemeClr val="tx2"/>
                </a:solidFill>
              </a:rPr>
              <a:t>If you report Self-Insured (dependents are included) additional pages may be printed if dependents cannot fit on the page provided.</a:t>
            </a:r>
          </a:p>
        </p:txBody>
      </p:sp>
      <p:pic>
        <p:nvPicPr>
          <p:cNvPr id="4" name="Picture 3">
            <a:extLst>
              <a:ext uri="{FF2B5EF4-FFF2-40B4-BE49-F238E27FC236}">
                <a16:creationId xmlns:a16="http://schemas.microsoft.com/office/drawing/2014/main" id="{DA41E218-669D-2E83-B569-DFDCFFF767D7}"/>
              </a:ext>
            </a:extLst>
          </p:cNvPr>
          <p:cNvPicPr>
            <a:picLocks noChangeAspect="1"/>
          </p:cNvPicPr>
          <p:nvPr/>
        </p:nvPicPr>
        <p:blipFill>
          <a:blip r:embed="rId3"/>
          <a:stretch>
            <a:fillRect/>
          </a:stretch>
        </p:blipFill>
        <p:spPr>
          <a:xfrm>
            <a:off x="135465" y="1819783"/>
            <a:ext cx="5346548" cy="2570364"/>
          </a:xfrm>
          <a:prstGeom prst="rect">
            <a:avLst/>
          </a:prstGeom>
        </p:spPr>
      </p:pic>
      <p:pic>
        <p:nvPicPr>
          <p:cNvPr id="9" name="Picture 8">
            <a:extLst>
              <a:ext uri="{FF2B5EF4-FFF2-40B4-BE49-F238E27FC236}">
                <a16:creationId xmlns:a16="http://schemas.microsoft.com/office/drawing/2014/main" id="{58226051-02D2-4085-B819-2E9277AB6906}"/>
              </a:ext>
            </a:extLst>
          </p:cNvPr>
          <p:cNvPicPr>
            <a:picLocks noChangeAspect="1"/>
          </p:cNvPicPr>
          <p:nvPr/>
        </p:nvPicPr>
        <p:blipFill>
          <a:blip r:embed="rId4"/>
          <a:stretch>
            <a:fillRect/>
          </a:stretch>
        </p:blipFill>
        <p:spPr>
          <a:xfrm>
            <a:off x="5587515" y="1964708"/>
            <a:ext cx="6377807" cy="1647172"/>
          </a:xfrm>
          <a:prstGeom prst="rect">
            <a:avLst/>
          </a:prstGeom>
        </p:spPr>
      </p:pic>
    </p:spTree>
    <p:extLst>
      <p:ext uri="{BB962C8B-B14F-4D97-AF65-F5344CB8AC3E}">
        <p14:creationId xmlns:p14="http://schemas.microsoft.com/office/powerpoint/2010/main" val="23081683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C450A-4A04-4AF1-A340-C3258BA71B2E}"/>
              </a:ext>
            </a:extLst>
          </p:cNvPr>
          <p:cNvSpPr>
            <a:spLocks noGrp="1"/>
          </p:cNvSpPr>
          <p:nvPr>
            <p:ph type="title"/>
          </p:nvPr>
        </p:nvSpPr>
        <p:spPr>
          <a:xfrm>
            <a:off x="609600" y="292608"/>
            <a:ext cx="11240918" cy="874319"/>
          </a:xfrm>
        </p:spPr>
        <p:txBody>
          <a:bodyPr/>
          <a:lstStyle/>
          <a:p>
            <a:r>
              <a:rPr lang="en-US" dirty="0"/>
              <a:t>IRS Filing on Paper</a:t>
            </a:r>
          </a:p>
        </p:txBody>
      </p:sp>
      <p:sp>
        <p:nvSpPr>
          <p:cNvPr id="3" name="Content Placeholder 2">
            <a:extLst>
              <a:ext uri="{FF2B5EF4-FFF2-40B4-BE49-F238E27FC236}">
                <a16:creationId xmlns:a16="http://schemas.microsoft.com/office/drawing/2014/main" id="{21F0B7D1-5D45-489A-91E8-39370173886C}"/>
              </a:ext>
            </a:extLst>
          </p:cNvPr>
          <p:cNvSpPr>
            <a:spLocks noGrp="1"/>
          </p:cNvSpPr>
          <p:nvPr>
            <p:ph idx="1"/>
          </p:nvPr>
        </p:nvSpPr>
        <p:spPr>
          <a:xfrm>
            <a:off x="609600" y="1250731"/>
            <a:ext cx="11249028" cy="4561490"/>
          </a:xfrm>
        </p:spPr>
        <p:txBody>
          <a:bodyPr/>
          <a:lstStyle/>
          <a:p>
            <a:pPr>
              <a:buClr>
                <a:srgbClr val="1D3555"/>
              </a:buClr>
            </a:pPr>
            <a:r>
              <a:rPr lang="en-US" sz="2800" dirty="0"/>
              <a:t>If you have fewer than 10 forms, you are allowed to file on paper to the IRS.</a:t>
            </a:r>
          </a:p>
          <a:p>
            <a:pPr>
              <a:buClr>
                <a:srgbClr val="1D3555"/>
              </a:buClr>
            </a:pPr>
            <a:r>
              <a:rPr lang="en-US" sz="2800" dirty="0"/>
              <a:t>Complete the 1094C transmittal form from the IRS website.</a:t>
            </a:r>
          </a:p>
          <a:p>
            <a:pPr lvl="2">
              <a:buClr>
                <a:srgbClr val="1D3555"/>
              </a:buClr>
            </a:pPr>
            <a:r>
              <a:rPr lang="en-US" sz="2400" dirty="0"/>
              <a:t>Contains the same information as the Edit Employer window does in the ACA process.</a:t>
            </a:r>
          </a:p>
          <a:p>
            <a:pPr marL="914400" lvl="2" indent="0">
              <a:buClr>
                <a:srgbClr val="1D3555"/>
              </a:buClr>
              <a:buNone/>
            </a:pPr>
            <a:r>
              <a:rPr lang="en-US" sz="2400" dirty="0">
                <a:hlinkClick r:id="rId2"/>
              </a:rPr>
              <a:t>https://www.irs.gov/pub/irs-pdf/f1094c.pdf</a:t>
            </a:r>
            <a:r>
              <a:rPr lang="en-US" sz="2400" dirty="0"/>
              <a:t> </a:t>
            </a:r>
          </a:p>
          <a:p>
            <a:pPr>
              <a:buClr>
                <a:srgbClr val="1D3555"/>
              </a:buClr>
            </a:pPr>
            <a:r>
              <a:rPr lang="en-US" sz="2800" dirty="0"/>
              <a:t>Copy BOTH sides of the 1095C forms to submit.</a:t>
            </a:r>
          </a:p>
          <a:p>
            <a:pPr lvl="2">
              <a:buClr>
                <a:srgbClr val="1D3555"/>
              </a:buClr>
            </a:pPr>
            <a:r>
              <a:rPr lang="en-US" sz="2400" dirty="0"/>
              <a:t>IRS could send back if both sides are not included.</a:t>
            </a:r>
          </a:p>
          <a:p>
            <a:pPr>
              <a:buClr>
                <a:srgbClr val="1D3555"/>
              </a:buClr>
            </a:pPr>
            <a:r>
              <a:rPr lang="en-US" sz="2800" dirty="0"/>
              <a:t>Mail forms to the IRS.</a:t>
            </a:r>
          </a:p>
        </p:txBody>
      </p:sp>
      <p:sp>
        <p:nvSpPr>
          <p:cNvPr id="4" name="Footer Placeholder 3">
            <a:extLst>
              <a:ext uri="{FF2B5EF4-FFF2-40B4-BE49-F238E27FC236}">
                <a16:creationId xmlns:a16="http://schemas.microsoft.com/office/drawing/2014/main" id="{39DC55E0-C6DD-492E-83E5-0F03EFC2F5D0}"/>
              </a:ext>
            </a:extLst>
          </p:cNvPr>
          <p:cNvSpPr>
            <a:spLocks noGrp="1"/>
          </p:cNvSpPr>
          <p:nvPr>
            <p:ph type="ftr" sz="quarter" idx="11"/>
          </p:nvPr>
        </p:nvSpPr>
        <p:spPr/>
        <p:txBody>
          <a:bodyPr/>
          <a:lstStyle/>
          <a:p>
            <a:r>
              <a:rPr lang="en-US"/>
              <a:t>Presentation Title Here)</a:t>
            </a:r>
            <a:endParaRPr lang="en-US" dirty="0"/>
          </a:p>
        </p:txBody>
      </p:sp>
      <p:sp>
        <p:nvSpPr>
          <p:cNvPr id="5" name="Slide Number Placeholder 4">
            <a:extLst>
              <a:ext uri="{FF2B5EF4-FFF2-40B4-BE49-F238E27FC236}">
                <a16:creationId xmlns:a16="http://schemas.microsoft.com/office/drawing/2014/main" id="{0EAA8913-6FD5-47EA-9FC9-3A2A31EE3A91}"/>
              </a:ext>
            </a:extLst>
          </p:cNvPr>
          <p:cNvSpPr>
            <a:spLocks noGrp="1"/>
          </p:cNvSpPr>
          <p:nvPr>
            <p:ph type="sldNum" sz="quarter" idx="12"/>
          </p:nvPr>
        </p:nvSpPr>
        <p:spPr/>
        <p:txBody>
          <a:bodyPr/>
          <a:lstStyle/>
          <a:p>
            <a:fld id="{6FE306A7-A228-4E07-8D4E-C1DA2C3F3993}" type="slidenum">
              <a:rPr lang="en-US" smtClean="0"/>
              <a:pPr/>
              <a:t>45</a:t>
            </a:fld>
            <a:endParaRPr lang="en-US" dirty="0"/>
          </a:p>
        </p:txBody>
      </p:sp>
    </p:spTree>
    <p:extLst>
      <p:ext uri="{BB962C8B-B14F-4D97-AF65-F5344CB8AC3E}">
        <p14:creationId xmlns:p14="http://schemas.microsoft.com/office/powerpoint/2010/main" val="2539743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2" y="386607"/>
            <a:ext cx="10972800" cy="856577"/>
          </a:xfrm>
        </p:spPr>
        <p:txBody>
          <a:bodyPr/>
          <a:lstStyle/>
          <a:p>
            <a:r>
              <a:rPr lang="en-US" sz="4400" dirty="0">
                <a:solidFill>
                  <a:srgbClr val="1D3555"/>
                </a:solidFill>
              </a:rPr>
              <a:t>Affordable Care Act batch process</a:t>
            </a:r>
          </a:p>
        </p:txBody>
      </p:sp>
      <p:sp>
        <p:nvSpPr>
          <p:cNvPr id="6" name="Content Placeholder 2">
            <a:extLst>
              <a:ext uri="{FF2B5EF4-FFF2-40B4-BE49-F238E27FC236}">
                <a16:creationId xmlns:a16="http://schemas.microsoft.com/office/drawing/2014/main" id="{455DA9A1-A998-448B-BBD8-A77FAFE2A0D2}"/>
              </a:ext>
            </a:extLst>
          </p:cNvPr>
          <p:cNvSpPr>
            <a:spLocks noGrp="1"/>
          </p:cNvSpPr>
          <p:nvPr>
            <p:ph idx="1"/>
          </p:nvPr>
        </p:nvSpPr>
        <p:spPr>
          <a:xfrm>
            <a:off x="609598" y="1243184"/>
            <a:ext cx="7021288" cy="5513216"/>
          </a:xfrm>
        </p:spPr>
        <p:txBody>
          <a:bodyPr>
            <a:normAutofit/>
          </a:bodyPr>
          <a:lstStyle/>
          <a:p>
            <a:pPr>
              <a:buClr>
                <a:srgbClr val="1D3555"/>
              </a:buClr>
            </a:pPr>
            <a:r>
              <a:rPr lang="en-US" sz="2800" dirty="0">
                <a:solidFill>
                  <a:srgbClr val="1D3555"/>
                </a:solidFill>
              </a:rPr>
              <a:t>Import or Generate</a:t>
            </a:r>
          </a:p>
          <a:p>
            <a:pPr>
              <a:buClr>
                <a:srgbClr val="1D3555"/>
              </a:buClr>
            </a:pPr>
            <a:r>
              <a:rPr lang="en-US" sz="2800" dirty="0">
                <a:solidFill>
                  <a:srgbClr val="1D3555"/>
                </a:solidFill>
              </a:rPr>
              <a:t>Edit Employees</a:t>
            </a:r>
          </a:p>
          <a:p>
            <a:pPr>
              <a:buClr>
                <a:srgbClr val="1D3555"/>
              </a:buClr>
            </a:pPr>
            <a:r>
              <a:rPr lang="en-US" sz="2800" dirty="0">
                <a:solidFill>
                  <a:srgbClr val="1D3555"/>
                </a:solidFill>
              </a:rPr>
              <a:t>Edit Employer</a:t>
            </a:r>
          </a:p>
          <a:p>
            <a:pPr>
              <a:buClr>
                <a:srgbClr val="1D3555"/>
              </a:buClr>
            </a:pPr>
            <a:r>
              <a:rPr lang="en-US" sz="2800" dirty="0">
                <a:solidFill>
                  <a:srgbClr val="1D3555"/>
                </a:solidFill>
              </a:rPr>
              <a:t>Proof List</a:t>
            </a:r>
          </a:p>
          <a:p>
            <a:pPr>
              <a:buClr>
                <a:srgbClr val="1D3555"/>
              </a:buClr>
            </a:pPr>
            <a:r>
              <a:rPr lang="en-US" sz="2800" dirty="0">
                <a:solidFill>
                  <a:srgbClr val="1D3555"/>
                </a:solidFill>
              </a:rPr>
              <a:t>Forms</a:t>
            </a:r>
          </a:p>
          <a:p>
            <a:pPr>
              <a:buClr>
                <a:srgbClr val="1D3555"/>
              </a:buClr>
            </a:pPr>
            <a:r>
              <a:rPr lang="en-US" sz="2800" dirty="0">
                <a:solidFill>
                  <a:srgbClr val="1D3555"/>
                </a:solidFill>
              </a:rPr>
              <a:t>Export</a:t>
            </a:r>
          </a:p>
          <a:p>
            <a:pPr>
              <a:buClr>
                <a:srgbClr val="1D3555"/>
              </a:buClr>
            </a:pPr>
            <a:r>
              <a:rPr lang="en-US" sz="2800" dirty="0">
                <a:solidFill>
                  <a:srgbClr val="1D3555"/>
                </a:solidFill>
              </a:rPr>
              <a:t>Commit – never needed just deletes information.</a:t>
            </a:r>
          </a:p>
        </p:txBody>
      </p:sp>
      <p:sp>
        <p:nvSpPr>
          <p:cNvPr id="7" name="Rectangle 6">
            <a:extLst>
              <a:ext uri="{FF2B5EF4-FFF2-40B4-BE49-F238E27FC236}">
                <a16:creationId xmlns:a16="http://schemas.microsoft.com/office/drawing/2014/main" id="{F4025D35-E336-479A-96A5-40CD6E78E359}"/>
              </a:ext>
            </a:extLst>
          </p:cNvPr>
          <p:cNvSpPr/>
          <p:nvPr/>
        </p:nvSpPr>
        <p:spPr>
          <a:xfrm>
            <a:off x="354804" y="3895556"/>
            <a:ext cx="3515529" cy="591439"/>
          </a:xfrm>
          <a:prstGeom prst="rect">
            <a:avLst/>
          </a:prstGeom>
          <a:noFill/>
          <a:ln w="857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8F937D30-3B0D-DC87-9D37-56B608F9125F}"/>
              </a:ext>
            </a:extLst>
          </p:cNvPr>
          <p:cNvPicPr>
            <a:picLocks noChangeAspect="1"/>
          </p:cNvPicPr>
          <p:nvPr/>
        </p:nvPicPr>
        <p:blipFill>
          <a:blip r:embed="rId3"/>
          <a:stretch>
            <a:fillRect/>
          </a:stretch>
        </p:blipFill>
        <p:spPr>
          <a:xfrm>
            <a:off x="8439721" y="117157"/>
            <a:ext cx="3286125" cy="5800725"/>
          </a:xfrm>
          <a:prstGeom prst="rect">
            <a:avLst/>
          </a:prstGeom>
        </p:spPr>
      </p:pic>
    </p:spTree>
    <p:extLst>
      <p:ext uri="{BB962C8B-B14F-4D97-AF65-F5344CB8AC3E}">
        <p14:creationId xmlns:p14="http://schemas.microsoft.com/office/powerpoint/2010/main" val="41053462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DFDA6B-A545-4832-835A-9125A959DE2A}"/>
              </a:ext>
            </a:extLst>
          </p:cNvPr>
          <p:cNvSpPr>
            <a:spLocks noGrp="1"/>
          </p:cNvSpPr>
          <p:nvPr>
            <p:ph type="body" sz="quarter" idx="4294967295"/>
          </p:nvPr>
        </p:nvSpPr>
        <p:spPr>
          <a:xfrm>
            <a:off x="798785" y="311807"/>
            <a:ext cx="9733123" cy="812800"/>
          </a:xfrm>
        </p:spPr>
        <p:txBody>
          <a:bodyPr>
            <a:normAutofit/>
          </a:bodyPr>
          <a:lstStyle/>
          <a:p>
            <a:r>
              <a:rPr lang="en-US" sz="4300" b="0" dirty="0">
                <a:solidFill>
                  <a:srgbClr val="1D3555"/>
                </a:solidFill>
                <a:latin typeface="Source Sans Pro Light" panose="020B0403030403020204" pitchFamily="34" charset="0"/>
                <a:ea typeface="Source Sans Pro Light" panose="020B0403030403020204" pitchFamily="34" charset="0"/>
              </a:rPr>
              <a:t>Export</a:t>
            </a:r>
          </a:p>
        </p:txBody>
      </p:sp>
      <p:sp>
        <p:nvSpPr>
          <p:cNvPr id="3" name="Text Placeholder 2">
            <a:extLst>
              <a:ext uri="{FF2B5EF4-FFF2-40B4-BE49-F238E27FC236}">
                <a16:creationId xmlns:a16="http://schemas.microsoft.com/office/drawing/2014/main" id="{8E8C6956-B2BC-42E4-A468-5C30D40AB215}"/>
              </a:ext>
            </a:extLst>
          </p:cNvPr>
          <p:cNvSpPr>
            <a:spLocks noGrp="1"/>
          </p:cNvSpPr>
          <p:nvPr>
            <p:ph type="body" sz="quarter" idx="4294967295"/>
          </p:nvPr>
        </p:nvSpPr>
        <p:spPr>
          <a:xfrm>
            <a:off x="798785" y="1124607"/>
            <a:ext cx="5927835" cy="4845269"/>
          </a:xfrm>
        </p:spPr>
        <p:txBody>
          <a:bodyPr>
            <a:noAutofit/>
          </a:bodyPr>
          <a:lstStyle/>
          <a:p>
            <a:pPr marL="457200" indent="-457200">
              <a:spcBef>
                <a:spcPts val="0"/>
              </a:spcBef>
              <a:buClrTx/>
              <a:buFont typeface="Wingdings" panose="05000000000000000000" pitchFamily="2" charset="2"/>
              <a:buChar char="§"/>
              <a:defRPr/>
            </a:pPr>
            <a:r>
              <a:rPr kumimoji="0" lang="en-US" sz="2600" b="0" i="0" u="none" strike="noStrike" kern="1200" cap="none" spc="0" normalizeH="0" baseline="0" noProof="0" dirty="0">
                <a:ln>
                  <a:noFill/>
                </a:ln>
                <a:solidFill>
                  <a:prstClr val="black"/>
                </a:solidFill>
                <a:effectLst/>
                <a:uLnTx/>
                <a:uFillTx/>
                <a:latin typeface="Calibri"/>
                <a:ea typeface="+mn-ea"/>
                <a:cs typeface="+mn-cs"/>
              </a:rPr>
              <a:t>Creates an Export file to upload to the IRS AIR system.</a:t>
            </a:r>
          </a:p>
          <a:p>
            <a:pPr marL="457200" indent="-457200">
              <a:spcBef>
                <a:spcPts val="0"/>
              </a:spcBef>
              <a:buClrTx/>
              <a:buFont typeface="Wingdings" panose="05000000000000000000" pitchFamily="2" charset="2"/>
              <a:buChar char="§"/>
              <a:defRPr/>
            </a:pPr>
            <a:r>
              <a:rPr lang="en-US" sz="2600" dirty="0">
                <a:solidFill>
                  <a:prstClr val="black"/>
                </a:solidFill>
                <a:latin typeface="Calibri"/>
              </a:rPr>
              <a:t>Calendar Year – Year being reported.</a:t>
            </a:r>
          </a:p>
          <a:p>
            <a:pPr marL="457200" indent="-457200">
              <a:spcBef>
                <a:spcPts val="0"/>
              </a:spcBef>
              <a:buClrTx/>
              <a:buFont typeface="Wingdings" panose="05000000000000000000" pitchFamily="2" charset="2"/>
              <a:buChar char="§"/>
              <a:defRPr/>
            </a:pPr>
            <a:r>
              <a:rPr kumimoji="0" lang="en-US" sz="2600" b="0" i="0" u="none" strike="noStrike" kern="1200" cap="none" spc="0" normalizeH="0" baseline="0" noProof="0" dirty="0">
                <a:ln>
                  <a:noFill/>
                </a:ln>
                <a:solidFill>
                  <a:prstClr val="black"/>
                </a:solidFill>
                <a:effectLst/>
                <a:uLnTx/>
                <a:uFillTx/>
                <a:latin typeface="Calibri"/>
                <a:ea typeface="+mn-ea"/>
                <a:cs typeface="+mn-cs"/>
              </a:rPr>
              <a:t>TCC – Your agencies Transmittal Control Code (not the same as 1099).</a:t>
            </a:r>
          </a:p>
          <a:p>
            <a:pPr marL="457200" indent="-457200">
              <a:spcBef>
                <a:spcPts val="0"/>
              </a:spcBef>
              <a:buClrTx/>
              <a:buFont typeface="Wingdings" panose="05000000000000000000" pitchFamily="2" charset="2"/>
              <a:buChar char="§"/>
              <a:defRPr/>
            </a:pPr>
            <a:r>
              <a:rPr lang="en-US" sz="2600" dirty="0">
                <a:solidFill>
                  <a:prstClr val="black"/>
                </a:solidFill>
                <a:latin typeface="Calibri"/>
              </a:rPr>
              <a:t>Form Count – Number of forms</a:t>
            </a:r>
          </a:p>
          <a:p>
            <a:pPr marL="457200" indent="-457200">
              <a:spcBef>
                <a:spcPts val="0"/>
              </a:spcBef>
              <a:buClrTx/>
              <a:buFont typeface="Wingdings" panose="05000000000000000000" pitchFamily="2" charset="2"/>
              <a:buChar char="§"/>
              <a:defRPr/>
            </a:pPr>
            <a:r>
              <a:rPr kumimoji="0" lang="en-US" sz="2600" b="0" i="0" u="none" strike="noStrike" kern="1200" cap="none" spc="0" normalizeH="0" baseline="0" noProof="0" dirty="0">
                <a:ln>
                  <a:noFill/>
                </a:ln>
                <a:solidFill>
                  <a:prstClr val="black"/>
                </a:solidFill>
                <a:effectLst/>
                <a:uLnTx/>
                <a:uFillTx/>
                <a:latin typeface="Calibri"/>
                <a:ea typeface="+mn-ea"/>
                <a:cs typeface="+mn-cs"/>
              </a:rPr>
              <a:t>Transmittal Type</a:t>
            </a:r>
          </a:p>
          <a:p>
            <a:pPr marL="630936" lvl="1" indent="-457200">
              <a:spcBef>
                <a:spcPts val="0"/>
              </a:spcBef>
              <a:defRPr/>
            </a:pPr>
            <a:r>
              <a:rPr lang="en-US" sz="2200" dirty="0">
                <a:latin typeface="Calibri"/>
              </a:rPr>
              <a:t>Production – Normal selection</a:t>
            </a:r>
          </a:p>
          <a:p>
            <a:pPr marL="630936" lvl="1" indent="-457200">
              <a:spcBef>
                <a:spcPts val="0"/>
              </a:spcBef>
              <a:defRPr/>
            </a:pPr>
            <a:r>
              <a:rPr kumimoji="0" lang="en-US" sz="2200" b="0" i="0" u="none" strike="noStrike" kern="1200" cap="none" spc="0" normalizeH="0" baseline="0" noProof="0" dirty="0">
                <a:ln>
                  <a:noFill/>
                </a:ln>
                <a:solidFill>
                  <a:prstClr val="black"/>
                </a:solidFill>
                <a:effectLst/>
                <a:uLnTx/>
                <a:uFillTx/>
                <a:latin typeface="Calibri"/>
                <a:ea typeface="+mn-ea"/>
                <a:cs typeface="+mn-cs"/>
              </a:rPr>
              <a:t>Test – Only used to test TCC numbers</a:t>
            </a:r>
          </a:p>
          <a:p>
            <a:pPr marL="457200" indent="-457200">
              <a:spcBef>
                <a:spcPts val="0"/>
              </a:spcBef>
              <a:buClrTx/>
              <a:buFont typeface="Wingdings" panose="05000000000000000000" pitchFamily="2" charset="2"/>
              <a:buChar char="§"/>
              <a:defRPr/>
            </a:pPr>
            <a:r>
              <a:rPr lang="en-US" sz="2600" dirty="0">
                <a:solidFill>
                  <a:prstClr val="black"/>
                </a:solidFill>
                <a:latin typeface="Calibri"/>
              </a:rPr>
              <a:t>Submission Type</a:t>
            </a:r>
          </a:p>
          <a:p>
            <a:pPr marL="630936" lvl="1" indent="-457200">
              <a:spcBef>
                <a:spcPts val="0"/>
              </a:spcBef>
              <a:defRPr/>
            </a:pPr>
            <a:r>
              <a:rPr kumimoji="0" lang="en-US" sz="2200" b="0" i="0" u="none" strike="noStrike" kern="1200" cap="none" spc="0" normalizeH="0" baseline="0" noProof="0" dirty="0">
                <a:ln>
                  <a:noFill/>
                </a:ln>
                <a:effectLst/>
                <a:uLnTx/>
                <a:uFillTx/>
                <a:latin typeface="Calibri"/>
                <a:ea typeface="+mn-ea"/>
                <a:cs typeface="+mn-cs"/>
              </a:rPr>
              <a:t>Will only be available if the Import Step was marked as a Resubmission.</a:t>
            </a:r>
          </a:p>
          <a:p>
            <a:pPr marL="630936" lvl="1" indent="-457200">
              <a:spcBef>
                <a:spcPts val="0"/>
              </a:spcBef>
              <a:defRPr/>
            </a:pPr>
            <a:r>
              <a:rPr lang="en-US" sz="2200" dirty="0">
                <a:solidFill>
                  <a:prstClr val="black"/>
                </a:solidFill>
                <a:latin typeface="Calibri"/>
              </a:rPr>
              <a:t>Resubmission (uncommon)</a:t>
            </a:r>
          </a:p>
          <a:p>
            <a:pPr marL="630936" lvl="1" indent="-457200">
              <a:spcBef>
                <a:spcPts val="0"/>
              </a:spcBef>
              <a:defRPr/>
            </a:pPr>
            <a:r>
              <a:rPr kumimoji="0" lang="en-US" sz="2200" b="0" i="0" u="none" strike="noStrike" kern="1200" cap="none" spc="0" normalizeH="0" baseline="0" noProof="0" dirty="0">
                <a:ln>
                  <a:noFill/>
                </a:ln>
                <a:effectLst/>
                <a:uLnTx/>
                <a:uFillTx/>
                <a:latin typeface="Calibri"/>
                <a:ea typeface="+mn-ea"/>
                <a:cs typeface="+mn-cs"/>
              </a:rPr>
              <a:t>Correction – Used to </a:t>
            </a:r>
            <a:r>
              <a:rPr lang="en-US" sz="2200" dirty="0">
                <a:latin typeface="Calibri"/>
              </a:rPr>
              <a:t>correct data if you received “Accepted with Errors” letter</a:t>
            </a:r>
            <a:endParaRPr kumimoji="0" lang="en-US" sz="22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8" name="Picture 7">
            <a:extLst>
              <a:ext uri="{FF2B5EF4-FFF2-40B4-BE49-F238E27FC236}">
                <a16:creationId xmlns:a16="http://schemas.microsoft.com/office/drawing/2014/main" id="{D1D517A4-3ABA-4211-B819-9BC89C939489}"/>
              </a:ext>
            </a:extLst>
          </p:cNvPr>
          <p:cNvPicPr>
            <a:picLocks noChangeAspect="1"/>
          </p:cNvPicPr>
          <p:nvPr/>
        </p:nvPicPr>
        <p:blipFill>
          <a:blip r:embed="rId2"/>
          <a:stretch>
            <a:fillRect/>
          </a:stretch>
        </p:blipFill>
        <p:spPr>
          <a:xfrm>
            <a:off x="10275988" y="4962462"/>
            <a:ext cx="1135177" cy="735908"/>
          </a:xfrm>
          <a:prstGeom prst="rect">
            <a:avLst/>
          </a:prstGeom>
        </p:spPr>
      </p:pic>
      <p:pic>
        <p:nvPicPr>
          <p:cNvPr id="5" name="Picture 4">
            <a:extLst>
              <a:ext uri="{FF2B5EF4-FFF2-40B4-BE49-F238E27FC236}">
                <a16:creationId xmlns:a16="http://schemas.microsoft.com/office/drawing/2014/main" id="{B4802049-F51A-1204-B9E9-244260882285}"/>
              </a:ext>
            </a:extLst>
          </p:cNvPr>
          <p:cNvPicPr>
            <a:picLocks noChangeAspect="1"/>
          </p:cNvPicPr>
          <p:nvPr/>
        </p:nvPicPr>
        <p:blipFill>
          <a:blip r:embed="rId3"/>
          <a:stretch>
            <a:fillRect/>
          </a:stretch>
        </p:blipFill>
        <p:spPr>
          <a:xfrm>
            <a:off x="7132299" y="428461"/>
            <a:ext cx="3143689" cy="2343477"/>
          </a:xfrm>
          <a:prstGeom prst="rect">
            <a:avLst/>
          </a:prstGeom>
        </p:spPr>
      </p:pic>
      <p:pic>
        <p:nvPicPr>
          <p:cNvPr id="9" name="Picture 8">
            <a:extLst>
              <a:ext uri="{FF2B5EF4-FFF2-40B4-BE49-F238E27FC236}">
                <a16:creationId xmlns:a16="http://schemas.microsoft.com/office/drawing/2014/main" id="{0639B865-B9E7-C9A8-8972-E5F35FF8851E}"/>
              </a:ext>
            </a:extLst>
          </p:cNvPr>
          <p:cNvPicPr>
            <a:picLocks noChangeAspect="1"/>
          </p:cNvPicPr>
          <p:nvPr/>
        </p:nvPicPr>
        <p:blipFill>
          <a:blip r:embed="rId4"/>
          <a:stretch>
            <a:fillRect/>
          </a:stretch>
        </p:blipFill>
        <p:spPr>
          <a:xfrm>
            <a:off x="7003609" y="3185627"/>
            <a:ext cx="3401068" cy="2784249"/>
          </a:xfrm>
          <a:prstGeom prst="rect">
            <a:avLst/>
          </a:prstGeom>
        </p:spPr>
      </p:pic>
    </p:spTree>
    <p:extLst>
      <p:ext uri="{BB962C8B-B14F-4D97-AF65-F5344CB8AC3E}">
        <p14:creationId xmlns:p14="http://schemas.microsoft.com/office/powerpoint/2010/main" val="3529073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DFDA6B-A545-4832-835A-9125A959DE2A}"/>
              </a:ext>
            </a:extLst>
          </p:cNvPr>
          <p:cNvSpPr>
            <a:spLocks noGrp="1"/>
          </p:cNvSpPr>
          <p:nvPr>
            <p:ph type="body" sz="quarter" idx="4294967295"/>
          </p:nvPr>
        </p:nvSpPr>
        <p:spPr>
          <a:xfrm>
            <a:off x="798785" y="311807"/>
            <a:ext cx="9733123" cy="812800"/>
          </a:xfrm>
        </p:spPr>
        <p:txBody>
          <a:bodyPr>
            <a:normAutofit/>
          </a:bodyPr>
          <a:lstStyle/>
          <a:p>
            <a:r>
              <a:rPr lang="en-US" sz="4300" b="0" dirty="0">
                <a:solidFill>
                  <a:srgbClr val="1D3555"/>
                </a:solidFill>
                <a:latin typeface="Source Sans Pro Light" panose="020B0403030403020204" pitchFamily="34" charset="0"/>
                <a:ea typeface="Source Sans Pro Light" panose="020B0403030403020204" pitchFamily="34" charset="0"/>
              </a:rPr>
              <a:t>Export</a:t>
            </a:r>
            <a:r>
              <a:rPr lang="en-US" sz="4300" dirty="0">
                <a:solidFill>
                  <a:srgbClr val="1D3555"/>
                </a:solidFill>
                <a:latin typeface="Source Sans Pro Light" panose="020B0403030403020204" pitchFamily="34" charset="0"/>
                <a:ea typeface="Source Sans Pro Light" panose="020B0403030403020204" pitchFamily="34" charset="0"/>
              </a:rPr>
              <a:t> – Cirrus Only</a:t>
            </a:r>
            <a:endParaRPr lang="en-US" sz="4300" b="0" dirty="0">
              <a:solidFill>
                <a:srgbClr val="1D3555"/>
              </a:solidFill>
              <a:latin typeface="Source Sans Pro Light" panose="020B0403030403020204" pitchFamily="34" charset="0"/>
              <a:ea typeface="Source Sans Pro Light" panose="020B0403030403020204" pitchFamily="34" charset="0"/>
            </a:endParaRPr>
          </a:p>
        </p:txBody>
      </p:sp>
      <p:sp>
        <p:nvSpPr>
          <p:cNvPr id="3" name="Text Placeholder 2">
            <a:extLst>
              <a:ext uri="{FF2B5EF4-FFF2-40B4-BE49-F238E27FC236}">
                <a16:creationId xmlns:a16="http://schemas.microsoft.com/office/drawing/2014/main" id="{8E8C6956-B2BC-42E4-A468-5C30D40AB215}"/>
              </a:ext>
            </a:extLst>
          </p:cNvPr>
          <p:cNvSpPr>
            <a:spLocks noGrp="1"/>
          </p:cNvSpPr>
          <p:nvPr>
            <p:ph type="body" sz="quarter" idx="4294967295"/>
          </p:nvPr>
        </p:nvSpPr>
        <p:spPr>
          <a:xfrm>
            <a:off x="798785" y="1124607"/>
            <a:ext cx="5927835" cy="4845269"/>
          </a:xfrm>
        </p:spPr>
        <p:txBody>
          <a:bodyPr>
            <a:noAutofit/>
          </a:bodyPr>
          <a:lstStyle/>
          <a:p>
            <a:pPr marL="457200" indent="-457200">
              <a:spcBef>
                <a:spcPts val="0"/>
              </a:spcBef>
              <a:buClrTx/>
              <a:buFont typeface="Wingdings" panose="05000000000000000000" pitchFamily="2" charset="2"/>
              <a:buChar char="§"/>
              <a:defRPr/>
            </a:pPr>
            <a:r>
              <a:rPr kumimoji="0" lang="en-US" sz="2600" b="1" i="0" u="none" strike="noStrike" kern="1200" cap="none" spc="0" normalizeH="0" baseline="0" noProof="0" dirty="0">
                <a:ln>
                  <a:noFill/>
                </a:ln>
                <a:solidFill>
                  <a:prstClr val="black"/>
                </a:solidFill>
                <a:effectLst/>
                <a:uLnTx/>
                <a:uFillTx/>
                <a:latin typeface="Calibri"/>
                <a:ea typeface="+mn-ea"/>
                <a:cs typeface="+mn-cs"/>
              </a:rPr>
              <a:t>NEW</a:t>
            </a:r>
            <a:r>
              <a:rPr kumimoji="0" lang="en-US" sz="2600" b="0" i="0" u="none" strike="noStrike" kern="1200" cap="none" spc="0" normalizeH="0" baseline="0" noProof="0" dirty="0">
                <a:ln>
                  <a:noFill/>
                </a:ln>
                <a:solidFill>
                  <a:prstClr val="black"/>
                </a:solidFill>
                <a:effectLst/>
                <a:uLnTx/>
                <a:uFillTx/>
                <a:latin typeface="Calibri"/>
                <a:ea typeface="+mn-ea"/>
                <a:cs typeface="+mn-cs"/>
              </a:rPr>
              <a:t>: Cirrus is adding the choice to export either 1094/1095C or 1094/1095B.</a:t>
            </a:r>
          </a:p>
          <a:p>
            <a:pPr marL="457200" indent="-457200">
              <a:spcBef>
                <a:spcPts val="0"/>
              </a:spcBef>
              <a:buClrTx/>
              <a:buFont typeface="Wingdings" panose="05000000000000000000" pitchFamily="2" charset="2"/>
              <a:buChar char="§"/>
              <a:defRPr/>
            </a:pPr>
            <a:r>
              <a:rPr lang="en-US" sz="2600" dirty="0">
                <a:solidFill>
                  <a:prstClr val="black"/>
                </a:solidFill>
                <a:latin typeface="Calibri"/>
              </a:rPr>
              <a:t>Speak with your tax advisor if you are unsure whether B or C applies to your organization.</a:t>
            </a:r>
          </a:p>
          <a:p>
            <a:pPr marL="457200" indent="-457200">
              <a:spcBef>
                <a:spcPts val="0"/>
              </a:spcBef>
              <a:buClrTx/>
              <a:buFont typeface="Wingdings" panose="05000000000000000000" pitchFamily="2" charset="2"/>
              <a:buChar char="§"/>
              <a:defRPr/>
            </a:pPr>
            <a:r>
              <a:rPr kumimoji="0" lang="en-US" sz="2600" b="0" i="0" u="none" strike="noStrike" kern="1200" cap="none" spc="0" normalizeH="0" baseline="0" noProof="0" dirty="0">
                <a:ln>
                  <a:noFill/>
                </a:ln>
                <a:solidFill>
                  <a:prstClr val="black"/>
                </a:solidFill>
                <a:effectLst/>
                <a:uLnTx/>
                <a:uFillTx/>
                <a:latin typeface="Calibri"/>
                <a:ea typeface="+mn-ea"/>
                <a:cs typeface="+mn-cs"/>
              </a:rPr>
              <a:t>Springbrook Support cannot advise you which to file.</a:t>
            </a:r>
          </a:p>
          <a:p>
            <a:pPr marL="457200" indent="-457200">
              <a:spcBef>
                <a:spcPts val="0"/>
              </a:spcBef>
              <a:buClrTx/>
              <a:buFont typeface="Wingdings" panose="05000000000000000000" pitchFamily="2" charset="2"/>
              <a:buChar char="§"/>
              <a:defRPr/>
            </a:pPr>
            <a:r>
              <a:rPr kumimoji="0" lang="en-US" sz="2600" b="0" i="0" u="none" strike="noStrike" kern="1200" cap="none" spc="0" normalizeH="0" baseline="0" noProof="0" dirty="0">
                <a:ln>
                  <a:noFill/>
                </a:ln>
                <a:solidFill>
                  <a:prstClr val="black"/>
                </a:solidFill>
                <a:effectLst/>
                <a:uLnTx/>
                <a:uFillTx/>
                <a:latin typeface="Calibri"/>
                <a:ea typeface="+mn-ea"/>
                <a:cs typeface="+mn-cs"/>
              </a:rPr>
              <a:t>This should be available after 12/12/2024 release. </a:t>
            </a:r>
            <a:r>
              <a:rPr kumimoji="0" lang="en-US" sz="2600" b="0" i="0" u="none" strike="noStrike" kern="1200" cap="none" spc="0" normalizeH="0" baseline="0" noProof="0">
                <a:ln>
                  <a:noFill/>
                </a:ln>
                <a:solidFill>
                  <a:prstClr val="black"/>
                </a:solidFill>
                <a:effectLst/>
                <a:uLnTx/>
                <a:uFillTx/>
                <a:latin typeface="Calibri"/>
                <a:ea typeface="+mn-ea"/>
                <a:cs typeface="+mn-cs"/>
              </a:rPr>
              <a:t>No action is required by you to get this feature once it is released</a:t>
            </a:r>
            <a:r>
              <a:rPr lang="en-US" sz="2600">
                <a:solidFill>
                  <a:prstClr val="black"/>
                </a:solidFill>
                <a:latin typeface="Calibri"/>
              </a:rPr>
              <a:t>.</a:t>
            </a:r>
            <a:endParaRPr kumimoji="0" lang="en-US" sz="22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8" name="Picture 7">
            <a:extLst>
              <a:ext uri="{FF2B5EF4-FFF2-40B4-BE49-F238E27FC236}">
                <a16:creationId xmlns:a16="http://schemas.microsoft.com/office/drawing/2014/main" id="{D1D517A4-3ABA-4211-B819-9BC89C939489}"/>
              </a:ext>
            </a:extLst>
          </p:cNvPr>
          <p:cNvPicPr>
            <a:picLocks noChangeAspect="1"/>
          </p:cNvPicPr>
          <p:nvPr/>
        </p:nvPicPr>
        <p:blipFill>
          <a:blip r:embed="rId2"/>
          <a:stretch>
            <a:fillRect/>
          </a:stretch>
        </p:blipFill>
        <p:spPr>
          <a:xfrm>
            <a:off x="10450397" y="3547241"/>
            <a:ext cx="1135177" cy="735908"/>
          </a:xfrm>
          <a:prstGeom prst="rect">
            <a:avLst/>
          </a:prstGeom>
        </p:spPr>
      </p:pic>
      <p:pic>
        <p:nvPicPr>
          <p:cNvPr id="9" name="Picture 8">
            <a:extLst>
              <a:ext uri="{FF2B5EF4-FFF2-40B4-BE49-F238E27FC236}">
                <a16:creationId xmlns:a16="http://schemas.microsoft.com/office/drawing/2014/main" id="{0639B865-B9E7-C9A8-8972-E5F35FF8851E}"/>
              </a:ext>
            </a:extLst>
          </p:cNvPr>
          <p:cNvPicPr>
            <a:picLocks noChangeAspect="1"/>
          </p:cNvPicPr>
          <p:nvPr/>
        </p:nvPicPr>
        <p:blipFill>
          <a:blip r:embed="rId3"/>
          <a:stretch>
            <a:fillRect/>
          </a:stretch>
        </p:blipFill>
        <p:spPr>
          <a:xfrm>
            <a:off x="7049329" y="1457411"/>
            <a:ext cx="3401068" cy="2784249"/>
          </a:xfrm>
          <a:prstGeom prst="rect">
            <a:avLst/>
          </a:prstGeom>
        </p:spPr>
      </p:pic>
    </p:spTree>
    <p:extLst>
      <p:ext uri="{BB962C8B-B14F-4D97-AF65-F5344CB8AC3E}">
        <p14:creationId xmlns:p14="http://schemas.microsoft.com/office/powerpoint/2010/main" val="29392604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DFDA6B-A545-4832-835A-9125A959DE2A}"/>
              </a:ext>
            </a:extLst>
          </p:cNvPr>
          <p:cNvSpPr>
            <a:spLocks noGrp="1"/>
          </p:cNvSpPr>
          <p:nvPr>
            <p:ph type="body" sz="quarter" idx="4294967295"/>
          </p:nvPr>
        </p:nvSpPr>
        <p:spPr>
          <a:xfrm>
            <a:off x="798785" y="311807"/>
            <a:ext cx="9733123" cy="812800"/>
          </a:xfrm>
        </p:spPr>
        <p:txBody>
          <a:bodyPr>
            <a:normAutofit/>
          </a:bodyPr>
          <a:lstStyle/>
          <a:p>
            <a:r>
              <a:rPr lang="en-US" sz="4300" b="0" dirty="0">
                <a:solidFill>
                  <a:srgbClr val="1D3555"/>
                </a:solidFill>
                <a:latin typeface="Source Sans Pro Light" panose="020B0403030403020204" pitchFamily="34" charset="0"/>
                <a:ea typeface="Source Sans Pro Light" panose="020B0403030403020204" pitchFamily="34" charset="0"/>
              </a:rPr>
              <a:t>Export </a:t>
            </a:r>
          </a:p>
        </p:txBody>
      </p:sp>
      <p:sp>
        <p:nvSpPr>
          <p:cNvPr id="3" name="Text Placeholder 2">
            <a:extLst>
              <a:ext uri="{FF2B5EF4-FFF2-40B4-BE49-F238E27FC236}">
                <a16:creationId xmlns:a16="http://schemas.microsoft.com/office/drawing/2014/main" id="{8E8C6956-B2BC-42E4-A468-5C30D40AB215}"/>
              </a:ext>
            </a:extLst>
          </p:cNvPr>
          <p:cNvSpPr>
            <a:spLocks noGrp="1"/>
          </p:cNvSpPr>
          <p:nvPr>
            <p:ph type="body" sz="quarter" idx="4294967295"/>
          </p:nvPr>
        </p:nvSpPr>
        <p:spPr>
          <a:xfrm>
            <a:off x="798785" y="1124608"/>
            <a:ext cx="11195991" cy="4074922"/>
          </a:xfrm>
        </p:spPr>
        <p:txBody>
          <a:bodyPr>
            <a:noAutofit/>
          </a:bodyPr>
          <a:lstStyle/>
          <a:p>
            <a:pPr marL="457200" indent="-457200">
              <a:spcBef>
                <a:spcPts val="0"/>
              </a:spcBef>
              <a:buClrTx/>
              <a:buFont typeface="Wingdings" panose="05000000000000000000" pitchFamily="2" charset="2"/>
              <a:buChar char="§"/>
              <a:defRPr/>
            </a:pPr>
            <a:r>
              <a:rPr kumimoji="0" lang="en-US" sz="2600" b="0" i="0" u="none" strike="noStrike" kern="1200" cap="none" spc="0" normalizeH="0" baseline="0" noProof="0" dirty="0">
                <a:ln>
                  <a:noFill/>
                </a:ln>
                <a:solidFill>
                  <a:prstClr val="black"/>
                </a:solidFill>
                <a:effectLst/>
                <a:uLnTx/>
                <a:uFillTx/>
                <a:latin typeface="Calibri"/>
                <a:ea typeface="+mn-ea"/>
                <a:cs typeface="+mn-cs"/>
              </a:rPr>
              <a:t>Find your Export files in the Jobs Viewer and double click to open. </a:t>
            </a:r>
          </a:p>
          <a:p>
            <a:pPr>
              <a:spcBef>
                <a:spcPts val="0"/>
              </a:spcBef>
              <a:buClrTx/>
              <a:defRPr/>
            </a:pPr>
            <a:endParaRPr lang="en-US" sz="2600" dirty="0">
              <a:solidFill>
                <a:prstClr val="black"/>
              </a:solidFill>
              <a:latin typeface="Calibri"/>
            </a:endParaRPr>
          </a:p>
          <a:p>
            <a:pPr>
              <a:spcBef>
                <a:spcPts val="0"/>
              </a:spcBef>
              <a:buClrTx/>
              <a:defRPr/>
            </a:pPr>
            <a:endParaRPr kumimoji="0" lang="en-US" sz="2600" b="0" i="0" u="none" strike="noStrike" kern="1200" cap="none" spc="0" normalizeH="0" baseline="0" noProof="0" dirty="0">
              <a:ln>
                <a:noFill/>
              </a:ln>
              <a:solidFill>
                <a:prstClr val="black"/>
              </a:solidFill>
              <a:effectLst/>
              <a:uLnTx/>
              <a:uFillTx/>
              <a:latin typeface="Calibri"/>
              <a:ea typeface="+mn-ea"/>
              <a:cs typeface="+mn-cs"/>
            </a:endParaRPr>
          </a:p>
          <a:p>
            <a:pPr marL="457200" indent="-457200">
              <a:spcBef>
                <a:spcPts val="0"/>
              </a:spcBef>
              <a:buClrTx/>
              <a:buFont typeface="Wingdings" panose="05000000000000000000" pitchFamily="2" charset="2"/>
              <a:buChar char="§"/>
              <a:defRPr/>
            </a:pPr>
            <a:r>
              <a:rPr kumimoji="0" lang="en-US" sz="2600" b="0" i="0" u="none" strike="noStrike" kern="1200" cap="none" spc="0" normalizeH="0" baseline="0" noProof="0" dirty="0">
                <a:ln>
                  <a:noFill/>
                </a:ln>
                <a:solidFill>
                  <a:prstClr val="black"/>
                </a:solidFill>
                <a:effectLst/>
                <a:uLnTx/>
                <a:uFillTx/>
                <a:latin typeface="Calibri"/>
                <a:ea typeface="+mn-ea"/>
                <a:cs typeface="+mn-cs"/>
              </a:rPr>
              <a:t>In Cirrus, it will automatically download a zip file. </a:t>
            </a:r>
            <a:br>
              <a:rPr kumimoji="0" lang="en-US" sz="2600" b="0" i="0" u="none" strike="noStrike" kern="1200" cap="none" spc="0" normalizeH="0" baseline="0" noProof="0" dirty="0">
                <a:ln>
                  <a:noFill/>
                </a:ln>
                <a:solidFill>
                  <a:prstClr val="black"/>
                </a:solidFill>
                <a:effectLst/>
                <a:uLnTx/>
                <a:uFillTx/>
                <a:latin typeface="Calibri"/>
                <a:ea typeface="+mn-ea"/>
                <a:cs typeface="+mn-cs"/>
              </a:rPr>
            </a:br>
            <a:r>
              <a:rPr kumimoji="0" lang="en-US" sz="2600" b="0" i="0" u="none" strike="noStrike" kern="1200" cap="none" spc="0" normalizeH="0" baseline="0" noProof="0" dirty="0">
                <a:ln>
                  <a:noFill/>
                </a:ln>
                <a:solidFill>
                  <a:prstClr val="black"/>
                </a:solidFill>
                <a:effectLst/>
                <a:uLnTx/>
                <a:uFillTx/>
                <a:latin typeface="Calibri"/>
                <a:ea typeface="+mn-ea"/>
                <a:cs typeface="+mn-cs"/>
              </a:rPr>
              <a:t>Open file and “Extract All” to save in a folder you </a:t>
            </a:r>
            <a:br>
              <a:rPr kumimoji="0" lang="en-US" sz="2600" b="0" i="0" u="none" strike="noStrike" kern="1200" cap="none" spc="0" normalizeH="0" baseline="0" noProof="0" dirty="0">
                <a:ln>
                  <a:noFill/>
                </a:ln>
                <a:solidFill>
                  <a:prstClr val="black"/>
                </a:solidFill>
                <a:effectLst/>
                <a:uLnTx/>
                <a:uFillTx/>
                <a:latin typeface="Calibri"/>
                <a:ea typeface="+mn-ea"/>
                <a:cs typeface="+mn-cs"/>
              </a:rPr>
            </a:br>
            <a:r>
              <a:rPr kumimoji="0" lang="en-US" sz="2600" b="0" i="0" u="none" strike="noStrike" kern="1200" cap="none" spc="0" normalizeH="0" baseline="0" noProof="0" dirty="0">
                <a:ln>
                  <a:noFill/>
                </a:ln>
                <a:solidFill>
                  <a:prstClr val="black"/>
                </a:solidFill>
                <a:effectLst/>
                <a:uLnTx/>
                <a:uFillTx/>
                <a:latin typeface="Calibri"/>
                <a:ea typeface="+mn-ea"/>
                <a:cs typeface="+mn-cs"/>
              </a:rPr>
              <a:t>have assigned for keeping your files organized.</a:t>
            </a:r>
            <a:br>
              <a:rPr kumimoji="0" lang="en-US" sz="2600" b="0" i="0" u="none" strike="noStrike" kern="1200" cap="none" spc="0" normalizeH="0" baseline="0" noProof="0" dirty="0">
                <a:ln>
                  <a:noFill/>
                </a:ln>
                <a:solidFill>
                  <a:prstClr val="black"/>
                </a:solidFill>
                <a:effectLst/>
                <a:uLnTx/>
                <a:uFillTx/>
                <a:latin typeface="Calibri"/>
                <a:ea typeface="+mn-ea"/>
                <a:cs typeface="+mn-cs"/>
              </a:rPr>
            </a:br>
            <a:endParaRPr kumimoji="0" lang="en-US" sz="2600" b="0" i="0" u="none" strike="noStrike" kern="1200" cap="none" spc="0" normalizeH="0" baseline="0" noProof="0" dirty="0">
              <a:ln>
                <a:noFill/>
              </a:ln>
              <a:solidFill>
                <a:prstClr val="black"/>
              </a:solidFill>
              <a:effectLst/>
              <a:uLnTx/>
              <a:uFillTx/>
              <a:latin typeface="Calibri"/>
              <a:ea typeface="+mn-ea"/>
              <a:cs typeface="+mn-cs"/>
            </a:endParaRPr>
          </a:p>
          <a:p>
            <a:pPr marL="457200" indent="-457200">
              <a:spcBef>
                <a:spcPts val="0"/>
              </a:spcBef>
              <a:buClrTx/>
              <a:buFont typeface="Wingdings" panose="05000000000000000000" pitchFamily="2" charset="2"/>
              <a:buChar char="§"/>
              <a:defRPr/>
            </a:pPr>
            <a:r>
              <a:rPr lang="en-US" sz="2600" dirty="0">
                <a:solidFill>
                  <a:prstClr val="black"/>
                </a:solidFill>
                <a:latin typeface="Calibri"/>
              </a:rPr>
              <a:t>In Enterprise, you will need to click on the ‘…’ </a:t>
            </a:r>
            <a:br>
              <a:rPr lang="en-US" sz="2600" dirty="0">
                <a:solidFill>
                  <a:prstClr val="black"/>
                </a:solidFill>
                <a:latin typeface="Calibri"/>
              </a:rPr>
            </a:br>
            <a:r>
              <a:rPr lang="en-US" sz="2600" dirty="0">
                <a:solidFill>
                  <a:prstClr val="black"/>
                </a:solidFill>
                <a:latin typeface="Calibri"/>
              </a:rPr>
              <a:t>to choose where to save your files. Click Save.</a:t>
            </a:r>
            <a:br>
              <a:rPr lang="en-US" sz="2600" dirty="0">
                <a:solidFill>
                  <a:prstClr val="black"/>
                </a:solidFill>
                <a:latin typeface="Calibri"/>
              </a:rPr>
            </a:br>
            <a:endParaRPr lang="en-US" sz="2600" dirty="0">
              <a:solidFill>
                <a:prstClr val="black"/>
              </a:solidFill>
              <a:latin typeface="Calibri"/>
            </a:endParaRPr>
          </a:p>
          <a:p>
            <a:pPr marL="457200" indent="-457200">
              <a:spcBef>
                <a:spcPts val="0"/>
              </a:spcBef>
              <a:buClrTx/>
              <a:buFont typeface="Wingdings" panose="05000000000000000000" pitchFamily="2" charset="2"/>
              <a:buChar char="§"/>
              <a:defRPr/>
            </a:pPr>
            <a:r>
              <a:rPr kumimoji="0" lang="en-US" sz="2600" b="0" i="0" u="none" strike="noStrike" kern="1200" cap="none" spc="0" normalizeH="0" baseline="0" noProof="0" dirty="0">
                <a:ln>
                  <a:noFill/>
                </a:ln>
                <a:solidFill>
                  <a:prstClr val="black"/>
                </a:solidFill>
                <a:effectLst/>
                <a:uLnTx/>
                <a:uFillTx/>
                <a:latin typeface="Calibri"/>
                <a:ea typeface="+mn-ea"/>
                <a:cs typeface="+mn-cs"/>
              </a:rPr>
              <a:t>Login to the IRS AI</a:t>
            </a:r>
            <a:r>
              <a:rPr lang="en-US" sz="2600" dirty="0">
                <a:solidFill>
                  <a:prstClr val="black"/>
                </a:solidFill>
                <a:latin typeface="Calibri"/>
              </a:rPr>
              <a:t>R system and transmit your </a:t>
            </a:r>
            <a:br>
              <a:rPr lang="en-US" sz="2600" dirty="0">
                <a:solidFill>
                  <a:prstClr val="black"/>
                </a:solidFill>
                <a:latin typeface="Calibri"/>
              </a:rPr>
            </a:br>
            <a:r>
              <a:rPr lang="en-US" sz="2600" dirty="0">
                <a:solidFill>
                  <a:prstClr val="black"/>
                </a:solidFill>
                <a:latin typeface="Calibri"/>
              </a:rPr>
              <a:t>1094C (or 1094B if applicable) and Manifest files.</a:t>
            </a:r>
          </a:p>
          <a:p>
            <a:pPr marL="457200" indent="-457200">
              <a:spcBef>
                <a:spcPts val="0"/>
              </a:spcBef>
              <a:buClrTx/>
              <a:buFont typeface="Wingdings" panose="05000000000000000000" pitchFamily="2" charset="2"/>
              <a:buChar char="§"/>
              <a:defRPr/>
            </a:pPr>
            <a:r>
              <a:rPr kumimoji="0" lang="en-US" sz="2600" b="0" i="0" u="none" strike="noStrike" kern="1200" cap="none" spc="0" normalizeH="0" baseline="0" noProof="0" dirty="0">
                <a:ln>
                  <a:noFill/>
                </a:ln>
                <a:solidFill>
                  <a:prstClr val="black"/>
                </a:solidFill>
                <a:effectLst/>
                <a:uLnTx/>
                <a:uFillTx/>
                <a:latin typeface="Calibri"/>
                <a:ea typeface="+mn-ea"/>
                <a:cs typeface="+mn-cs"/>
              </a:rPr>
              <a:t>You do NOT need to Commit your batch. Recommend leaving it there in the event you need to go back and </a:t>
            </a:r>
            <a:r>
              <a:rPr lang="en-US" sz="2600" dirty="0">
                <a:solidFill>
                  <a:prstClr val="black"/>
                </a:solidFill>
                <a:latin typeface="Calibri"/>
              </a:rPr>
              <a:t>Edit again. </a:t>
            </a:r>
            <a:endParaRPr kumimoji="0" lang="en-US" sz="26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77E72054-64D8-4176-8118-125D02A4AC2F}"/>
              </a:ext>
            </a:extLst>
          </p:cNvPr>
          <p:cNvPicPr>
            <a:picLocks noChangeAspect="1"/>
          </p:cNvPicPr>
          <p:nvPr/>
        </p:nvPicPr>
        <p:blipFill>
          <a:blip r:embed="rId2"/>
          <a:stretch>
            <a:fillRect/>
          </a:stretch>
        </p:blipFill>
        <p:spPr>
          <a:xfrm>
            <a:off x="798785" y="1569855"/>
            <a:ext cx="4938771" cy="341193"/>
          </a:xfrm>
          <a:prstGeom prst="rect">
            <a:avLst/>
          </a:prstGeom>
        </p:spPr>
      </p:pic>
      <p:pic>
        <p:nvPicPr>
          <p:cNvPr id="10" name="Picture 9">
            <a:extLst>
              <a:ext uri="{FF2B5EF4-FFF2-40B4-BE49-F238E27FC236}">
                <a16:creationId xmlns:a16="http://schemas.microsoft.com/office/drawing/2014/main" id="{095CE835-C4AA-4A78-9BA3-2F9D5274A1CC}"/>
              </a:ext>
            </a:extLst>
          </p:cNvPr>
          <p:cNvPicPr>
            <a:picLocks noChangeAspect="1"/>
          </p:cNvPicPr>
          <p:nvPr/>
        </p:nvPicPr>
        <p:blipFill>
          <a:blip r:embed="rId3"/>
          <a:stretch>
            <a:fillRect/>
          </a:stretch>
        </p:blipFill>
        <p:spPr>
          <a:xfrm>
            <a:off x="8085368" y="2305289"/>
            <a:ext cx="2833643" cy="760441"/>
          </a:xfrm>
          <a:prstGeom prst="rect">
            <a:avLst/>
          </a:prstGeom>
        </p:spPr>
      </p:pic>
      <p:pic>
        <p:nvPicPr>
          <p:cNvPr id="12" name="Picture 11">
            <a:extLst>
              <a:ext uri="{FF2B5EF4-FFF2-40B4-BE49-F238E27FC236}">
                <a16:creationId xmlns:a16="http://schemas.microsoft.com/office/drawing/2014/main" id="{880FF8FA-2978-4D1C-8C3D-3DEAD1038A49}"/>
              </a:ext>
            </a:extLst>
          </p:cNvPr>
          <p:cNvPicPr>
            <a:picLocks noChangeAspect="1"/>
          </p:cNvPicPr>
          <p:nvPr/>
        </p:nvPicPr>
        <p:blipFill>
          <a:blip r:embed="rId4"/>
          <a:stretch>
            <a:fillRect/>
          </a:stretch>
        </p:blipFill>
        <p:spPr>
          <a:xfrm>
            <a:off x="8120872" y="3317287"/>
            <a:ext cx="2762636" cy="1486107"/>
          </a:xfrm>
          <a:prstGeom prst="rect">
            <a:avLst/>
          </a:prstGeom>
        </p:spPr>
      </p:pic>
      <p:pic>
        <p:nvPicPr>
          <p:cNvPr id="14" name="Picture 13">
            <a:extLst>
              <a:ext uri="{FF2B5EF4-FFF2-40B4-BE49-F238E27FC236}">
                <a16:creationId xmlns:a16="http://schemas.microsoft.com/office/drawing/2014/main" id="{D9309A63-2BA5-42F7-9CBF-A17479084240}"/>
              </a:ext>
            </a:extLst>
          </p:cNvPr>
          <p:cNvPicPr>
            <a:picLocks noChangeAspect="1"/>
          </p:cNvPicPr>
          <p:nvPr/>
        </p:nvPicPr>
        <p:blipFill>
          <a:blip r:embed="rId5"/>
          <a:stretch>
            <a:fillRect/>
          </a:stretch>
        </p:blipFill>
        <p:spPr>
          <a:xfrm>
            <a:off x="5840753" y="1520742"/>
            <a:ext cx="5804400" cy="532991"/>
          </a:xfrm>
          <a:prstGeom prst="rect">
            <a:avLst/>
          </a:prstGeom>
        </p:spPr>
      </p:pic>
      <p:pic>
        <p:nvPicPr>
          <p:cNvPr id="16" name="Picture 15">
            <a:extLst>
              <a:ext uri="{FF2B5EF4-FFF2-40B4-BE49-F238E27FC236}">
                <a16:creationId xmlns:a16="http://schemas.microsoft.com/office/drawing/2014/main" id="{15C85355-4EC7-46FB-8122-E3E7EDF6CB79}"/>
              </a:ext>
            </a:extLst>
          </p:cNvPr>
          <p:cNvPicPr>
            <a:picLocks noChangeAspect="1"/>
          </p:cNvPicPr>
          <p:nvPr/>
        </p:nvPicPr>
        <p:blipFill>
          <a:blip r:embed="rId6"/>
          <a:stretch>
            <a:fillRect/>
          </a:stretch>
        </p:blipFill>
        <p:spPr>
          <a:xfrm>
            <a:off x="7096926" y="1787237"/>
            <a:ext cx="562053" cy="228632"/>
          </a:xfrm>
          <a:prstGeom prst="rect">
            <a:avLst/>
          </a:prstGeom>
        </p:spPr>
      </p:pic>
    </p:spTree>
    <p:extLst>
      <p:ext uri="{BB962C8B-B14F-4D97-AF65-F5344CB8AC3E}">
        <p14:creationId xmlns:p14="http://schemas.microsoft.com/office/powerpoint/2010/main" val="42802804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31342-AC33-4936-8578-9B4ABC3A2816}"/>
              </a:ext>
            </a:extLst>
          </p:cNvPr>
          <p:cNvSpPr>
            <a:spLocks noGrp="1"/>
          </p:cNvSpPr>
          <p:nvPr>
            <p:ph type="title"/>
          </p:nvPr>
        </p:nvSpPr>
        <p:spPr/>
        <p:txBody>
          <a:bodyPr/>
          <a:lstStyle/>
          <a:p>
            <a:r>
              <a:rPr lang="en-US" sz="4400" dirty="0">
                <a:latin typeface="+mn-lt"/>
              </a:rPr>
              <a:t>Cirrus platform is available for all users</a:t>
            </a:r>
          </a:p>
        </p:txBody>
      </p:sp>
      <p:sp>
        <p:nvSpPr>
          <p:cNvPr id="3" name="Content Placeholder 2">
            <a:extLst>
              <a:ext uri="{FF2B5EF4-FFF2-40B4-BE49-F238E27FC236}">
                <a16:creationId xmlns:a16="http://schemas.microsoft.com/office/drawing/2014/main" id="{16EB0271-2870-4211-AB2E-A9621A48F7F1}"/>
              </a:ext>
            </a:extLst>
          </p:cNvPr>
          <p:cNvSpPr>
            <a:spLocks noGrp="1"/>
          </p:cNvSpPr>
          <p:nvPr>
            <p:ph idx="1"/>
          </p:nvPr>
        </p:nvSpPr>
        <p:spPr>
          <a:xfrm>
            <a:off x="336552" y="932689"/>
            <a:ext cx="6560150" cy="1627632"/>
          </a:xfrm>
        </p:spPr>
        <p:txBody>
          <a:bodyPr/>
          <a:lstStyle/>
          <a:p>
            <a:pPr>
              <a:buClr>
                <a:schemeClr val="tx2"/>
              </a:buClr>
            </a:pPr>
            <a:r>
              <a:rPr lang="en-US" sz="2400" dirty="0">
                <a:solidFill>
                  <a:srgbClr val="1D3555"/>
                </a:solidFill>
              </a:rPr>
              <a:t>Cirrus is available to use for processing your ACA batch if you choose to use this platform instead of Springbrook Enterprise. Both options are included in our solution.</a:t>
            </a:r>
          </a:p>
          <a:p>
            <a:pPr>
              <a:buClr>
                <a:schemeClr val="tx2"/>
              </a:buClr>
            </a:pPr>
            <a:r>
              <a:rPr lang="en-US" sz="2400" dirty="0">
                <a:solidFill>
                  <a:srgbClr val="1D3555"/>
                </a:solidFill>
              </a:rPr>
              <a:t>You can work in Cirrus and then switch to Enterprise and all your saved work will be there. It is your choice which platform you use.</a:t>
            </a:r>
          </a:p>
          <a:p>
            <a:pPr>
              <a:buClr>
                <a:schemeClr val="tx2"/>
              </a:buClr>
            </a:pPr>
            <a:r>
              <a:rPr lang="en-US" sz="2400" dirty="0">
                <a:solidFill>
                  <a:srgbClr val="1D3555"/>
                </a:solidFill>
              </a:rPr>
              <a:t>Cirrus has some enhancements to the ACA batch process. (Release date 12/12/24) 1094/1095</a:t>
            </a:r>
            <a:r>
              <a:rPr lang="en-US" sz="2400" dirty="0">
                <a:solidFill>
                  <a:srgbClr val="FF0000"/>
                </a:solidFill>
              </a:rPr>
              <a:t>B</a:t>
            </a:r>
            <a:r>
              <a:rPr lang="en-US" sz="2400" dirty="0">
                <a:solidFill>
                  <a:srgbClr val="1D3555"/>
                </a:solidFill>
              </a:rPr>
              <a:t> is only available in Cirrus. 1094/1095</a:t>
            </a:r>
            <a:r>
              <a:rPr lang="en-US" sz="2400" dirty="0">
                <a:solidFill>
                  <a:srgbClr val="FF0000"/>
                </a:solidFill>
              </a:rPr>
              <a:t>C</a:t>
            </a:r>
            <a:r>
              <a:rPr lang="en-US" sz="2400" dirty="0">
                <a:solidFill>
                  <a:srgbClr val="1D3555"/>
                </a:solidFill>
              </a:rPr>
              <a:t> is available in either platform. Most file </a:t>
            </a:r>
            <a:r>
              <a:rPr lang="en-US" sz="2400" dirty="0">
                <a:solidFill>
                  <a:srgbClr val="FF0000"/>
                </a:solidFill>
              </a:rPr>
              <a:t>C</a:t>
            </a:r>
            <a:r>
              <a:rPr lang="en-US" sz="2400" dirty="0">
                <a:solidFill>
                  <a:srgbClr val="1D3555"/>
                </a:solidFill>
              </a:rPr>
              <a:t>.</a:t>
            </a:r>
          </a:p>
          <a:p>
            <a:pPr>
              <a:buClr>
                <a:schemeClr val="tx2"/>
              </a:buClr>
            </a:pPr>
            <a:r>
              <a:rPr lang="en-US" sz="2400" b="0" i="0" dirty="0">
                <a:solidFill>
                  <a:schemeClr val="tx2"/>
                </a:solidFill>
                <a:effectLst/>
                <a:latin typeface="Calibri" panose="020F0502020204030204" pitchFamily="34" charset="0"/>
              </a:rPr>
              <a:t>Cirrus is fully browser based and can be used from all modern browsers (Safari, Chrome, Mozilla, Edge, etc.).</a:t>
            </a:r>
          </a:p>
          <a:p>
            <a:pPr>
              <a:buClr>
                <a:schemeClr val="tx2"/>
              </a:buClr>
            </a:pPr>
            <a:endParaRPr lang="en-US" sz="2400" dirty="0">
              <a:solidFill>
                <a:srgbClr val="1D3555"/>
              </a:solidFill>
            </a:endParaRPr>
          </a:p>
          <a:p>
            <a:pPr marL="914400" lvl="2" indent="0">
              <a:buClr>
                <a:schemeClr val="tx2"/>
              </a:buClr>
              <a:buNone/>
            </a:pPr>
            <a:br>
              <a:rPr lang="en-US" sz="2000" dirty="0">
                <a:solidFill>
                  <a:srgbClr val="1D3555"/>
                </a:solidFill>
              </a:rPr>
            </a:br>
            <a:endParaRPr lang="en-US" sz="2000" dirty="0">
              <a:solidFill>
                <a:srgbClr val="1D3555"/>
              </a:solidFill>
            </a:endParaRPr>
          </a:p>
          <a:p>
            <a:endParaRPr lang="en-US" dirty="0"/>
          </a:p>
        </p:txBody>
      </p:sp>
      <p:sp>
        <p:nvSpPr>
          <p:cNvPr id="5" name="Slide Number Placeholder 4">
            <a:extLst>
              <a:ext uri="{FF2B5EF4-FFF2-40B4-BE49-F238E27FC236}">
                <a16:creationId xmlns:a16="http://schemas.microsoft.com/office/drawing/2014/main" id="{195CC6B4-D70E-46AB-B445-3F22A08E6D0D}"/>
              </a:ext>
            </a:extLst>
          </p:cNvPr>
          <p:cNvSpPr>
            <a:spLocks noGrp="1"/>
          </p:cNvSpPr>
          <p:nvPr>
            <p:ph type="sldNum" sz="quarter" idx="12"/>
          </p:nvPr>
        </p:nvSpPr>
        <p:spPr/>
        <p:txBody>
          <a:bodyPr/>
          <a:lstStyle/>
          <a:p>
            <a:fld id="{6FE306A7-A228-4E07-8D4E-C1DA2C3F3993}" type="slidenum">
              <a:rPr lang="en-US" smtClean="0"/>
              <a:pPr/>
              <a:t>5</a:t>
            </a:fld>
            <a:endParaRPr lang="en-US" dirty="0"/>
          </a:p>
        </p:txBody>
      </p:sp>
      <p:pic>
        <p:nvPicPr>
          <p:cNvPr id="7" name="Picture 6" descr="Graphical user interface, application&#10;&#10;Description automatically generated">
            <a:extLst>
              <a:ext uri="{FF2B5EF4-FFF2-40B4-BE49-F238E27FC236}">
                <a16:creationId xmlns:a16="http://schemas.microsoft.com/office/drawing/2014/main" id="{154BF116-BDD1-410A-B841-74C4C8D380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7610" y="1130586"/>
            <a:ext cx="4572000" cy="1895475"/>
          </a:xfrm>
          <a:prstGeom prst="rect">
            <a:avLst/>
          </a:prstGeom>
        </p:spPr>
      </p:pic>
      <p:pic>
        <p:nvPicPr>
          <p:cNvPr id="6" name="Picture 5">
            <a:extLst>
              <a:ext uri="{FF2B5EF4-FFF2-40B4-BE49-F238E27FC236}">
                <a16:creationId xmlns:a16="http://schemas.microsoft.com/office/drawing/2014/main" id="{65D3F463-F577-E8FD-EA7D-3C1EE6F606E1}"/>
              </a:ext>
            </a:extLst>
          </p:cNvPr>
          <p:cNvPicPr>
            <a:picLocks noChangeAspect="1"/>
          </p:cNvPicPr>
          <p:nvPr/>
        </p:nvPicPr>
        <p:blipFill>
          <a:blip r:embed="rId3"/>
          <a:stretch>
            <a:fillRect/>
          </a:stretch>
        </p:blipFill>
        <p:spPr>
          <a:xfrm>
            <a:off x="7505050" y="3026061"/>
            <a:ext cx="3446574" cy="3032985"/>
          </a:xfrm>
          <a:prstGeom prst="rect">
            <a:avLst/>
          </a:prstGeom>
        </p:spPr>
      </p:pic>
    </p:spTree>
    <p:extLst>
      <p:ext uri="{BB962C8B-B14F-4D97-AF65-F5344CB8AC3E}">
        <p14:creationId xmlns:p14="http://schemas.microsoft.com/office/powerpoint/2010/main" val="38903896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DFDA6B-A545-4832-835A-9125A959DE2A}"/>
              </a:ext>
            </a:extLst>
          </p:cNvPr>
          <p:cNvSpPr>
            <a:spLocks noGrp="1"/>
          </p:cNvSpPr>
          <p:nvPr>
            <p:ph type="body" sz="quarter" idx="4294967295"/>
          </p:nvPr>
        </p:nvSpPr>
        <p:spPr>
          <a:xfrm>
            <a:off x="798785" y="311807"/>
            <a:ext cx="9733123" cy="812800"/>
          </a:xfrm>
        </p:spPr>
        <p:txBody>
          <a:bodyPr>
            <a:normAutofit/>
          </a:bodyPr>
          <a:lstStyle/>
          <a:p>
            <a:r>
              <a:rPr lang="en-US" sz="4300" dirty="0">
                <a:solidFill>
                  <a:srgbClr val="1D3555"/>
                </a:solidFill>
                <a:latin typeface="Source Sans Pro Light" panose="020B0403030403020204" pitchFamily="34" charset="0"/>
                <a:ea typeface="Source Sans Pro Light" panose="020B0403030403020204" pitchFamily="34" charset="0"/>
              </a:rPr>
              <a:t>Parting Words…</a:t>
            </a:r>
            <a:endParaRPr lang="en-US" sz="4300" b="0" dirty="0">
              <a:solidFill>
                <a:srgbClr val="1D3555"/>
              </a:solidFill>
              <a:latin typeface="Source Sans Pro Light" panose="020B0403030403020204" pitchFamily="34" charset="0"/>
              <a:ea typeface="Source Sans Pro Light" panose="020B0403030403020204" pitchFamily="34" charset="0"/>
            </a:endParaRPr>
          </a:p>
        </p:txBody>
      </p:sp>
      <p:sp>
        <p:nvSpPr>
          <p:cNvPr id="3" name="Text Placeholder 2">
            <a:extLst>
              <a:ext uri="{FF2B5EF4-FFF2-40B4-BE49-F238E27FC236}">
                <a16:creationId xmlns:a16="http://schemas.microsoft.com/office/drawing/2014/main" id="{8E8C6956-B2BC-42E4-A468-5C30D40AB215}"/>
              </a:ext>
            </a:extLst>
          </p:cNvPr>
          <p:cNvSpPr>
            <a:spLocks noGrp="1"/>
          </p:cNvSpPr>
          <p:nvPr>
            <p:ph type="body" sz="quarter" idx="4294967295"/>
          </p:nvPr>
        </p:nvSpPr>
        <p:spPr>
          <a:xfrm>
            <a:off x="798785" y="1124608"/>
            <a:ext cx="11195991" cy="4074922"/>
          </a:xfrm>
        </p:spPr>
        <p:txBody>
          <a:bodyPr>
            <a:noAutofit/>
          </a:bodyPr>
          <a:lstStyle/>
          <a:p>
            <a:pPr marL="457200" indent="-457200">
              <a:spcBef>
                <a:spcPts val="0"/>
              </a:spcBef>
              <a:buClrTx/>
              <a:buFont typeface="Wingdings" panose="05000000000000000000" pitchFamily="2" charset="2"/>
              <a:buChar char="§"/>
              <a:defRPr/>
            </a:pPr>
            <a:r>
              <a:rPr kumimoji="0" lang="en-US" sz="2600" b="0" i="0" u="none" strike="noStrike" kern="1200" cap="none" spc="0" normalizeH="0" baseline="0" noProof="0" dirty="0">
                <a:ln>
                  <a:noFill/>
                </a:ln>
                <a:solidFill>
                  <a:prstClr val="black"/>
                </a:solidFill>
                <a:effectLst/>
                <a:uLnTx/>
                <a:uFillTx/>
                <a:latin typeface="Calibri"/>
                <a:ea typeface="+mn-ea"/>
                <a:cs typeface="+mn-cs"/>
              </a:rPr>
              <a:t>If your transmission is Rejected or Accepted with Errors, download and save the error message and email it to </a:t>
            </a:r>
            <a:r>
              <a:rPr kumimoji="0" lang="en-US" sz="2600" b="0" i="0" u="none" strike="noStrike" kern="1200" cap="none" spc="0" normalizeH="0" baseline="0" noProof="0" dirty="0">
                <a:ln>
                  <a:noFill/>
                </a:ln>
                <a:solidFill>
                  <a:prstClr val="black"/>
                </a:solidFill>
                <a:effectLst/>
                <a:uLnTx/>
                <a:uFillTx/>
                <a:latin typeface="Calibri"/>
                <a:ea typeface="+mn-ea"/>
                <a:cs typeface="+mn-cs"/>
                <a:hlinkClick r:id="rId2"/>
              </a:rPr>
              <a:t>Support@sprbrk.com</a:t>
            </a:r>
            <a:r>
              <a:rPr kumimoji="0" lang="en-US" sz="2600" b="0" i="0" u="none" strike="noStrike" kern="1200" cap="none" spc="0" normalizeH="0" baseline="0" noProof="0" dirty="0">
                <a:ln>
                  <a:noFill/>
                </a:ln>
                <a:solidFill>
                  <a:prstClr val="black"/>
                </a:solidFill>
                <a:effectLst/>
                <a:uLnTx/>
                <a:uFillTx/>
                <a:latin typeface="Calibri"/>
                <a:ea typeface="+mn-ea"/>
                <a:cs typeface="+mn-cs"/>
              </a:rPr>
              <a:t> to create a case. We will help you interpret the errors to fix your file.</a:t>
            </a:r>
          </a:p>
          <a:p>
            <a:pPr>
              <a:spcBef>
                <a:spcPts val="0"/>
              </a:spcBef>
              <a:buClrTx/>
              <a:defRPr/>
            </a:pPr>
            <a:endParaRPr kumimoji="0" lang="en-US" sz="2600" b="0" i="0" u="none" strike="noStrike" kern="1200" cap="none" spc="0" normalizeH="0" baseline="0" noProof="0" dirty="0">
              <a:ln>
                <a:noFill/>
              </a:ln>
              <a:solidFill>
                <a:prstClr val="black"/>
              </a:solidFill>
              <a:effectLst/>
              <a:uLnTx/>
              <a:uFillTx/>
              <a:latin typeface="Calibri"/>
              <a:ea typeface="+mn-ea"/>
              <a:cs typeface="+mn-cs"/>
            </a:endParaRPr>
          </a:p>
          <a:p>
            <a:pPr marL="457200" indent="-457200">
              <a:spcBef>
                <a:spcPts val="0"/>
              </a:spcBef>
              <a:buClrTx/>
              <a:buFont typeface="Wingdings" panose="05000000000000000000" pitchFamily="2" charset="2"/>
              <a:buChar char="§"/>
              <a:defRPr/>
            </a:pPr>
            <a:r>
              <a:rPr kumimoji="0" lang="en-US" sz="2600" b="0" i="0" u="none" strike="noStrike" kern="1200" cap="none" spc="0" normalizeH="0" baseline="0" noProof="0" dirty="0">
                <a:ln>
                  <a:noFill/>
                </a:ln>
                <a:solidFill>
                  <a:prstClr val="black"/>
                </a:solidFill>
                <a:effectLst/>
                <a:uLnTx/>
                <a:uFillTx/>
                <a:latin typeface="Calibri"/>
                <a:ea typeface="+mn-ea"/>
                <a:cs typeface="+mn-cs"/>
              </a:rPr>
              <a:t>If you still need to file or correct a prior year, check with the IRS first on their expectations. Our software is equipped for 2024 filing year with 2024 identification only. This may not be acceptable for prior years.</a:t>
            </a:r>
            <a:br>
              <a:rPr kumimoji="0" lang="en-US" sz="2600" b="0" i="0" u="none" strike="noStrike" kern="1200" cap="none" spc="0" normalizeH="0" baseline="0" noProof="0" dirty="0">
                <a:ln>
                  <a:noFill/>
                </a:ln>
                <a:solidFill>
                  <a:prstClr val="black"/>
                </a:solidFill>
                <a:effectLst/>
                <a:uLnTx/>
                <a:uFillTx/>
                <a:latin typeface="Calibri"/>
                <a:ea typeface="+mn-ea"/>
                <a:cs typeface="+mn-cs"/>
              </a:rPr>
            </a:br>
            <a:endParaRPr kumimoji="0" lang="en-US" sz="2600" b="0" i="0" u="none" strike="noStrike" kern="1200" cap="none" spc="0" normalizeH="0" baseline="0" noProof="0" dirty="0">
              <a:ln>
                <a:noFill/>
              </a:ln>
              <a:solidFill>
                <a:prstClr val="black"/>
              </a:solidFill>
              <a:effectLst/>
              <a:uLnTx/>
              <a:uFillTx/>
              <a:latin typeface="Calibri"/>
              <a:ea typeface="+mn-ea"/>
              <a:cs typeface="+mn-cs"/>
            </a:endParaRPr>
          </a:p>
          <a:p>
            <a:pPr marL="457200" indent="-457200">
              <a:spcBef>
                <a:spcPts val="0"/>
              </a:spcBef>
              <a:buClrTx/>
              <a:buFont typeface="Wingdings" panose="05000000000000000000" pitchFamily="2" charset="2"/>
              <a:buChar char="§"/>
              <a:defRPr/>
            </a:pPr>
            <a:r>
              <a:rPr lang="en-US" sz="2600" dirty="0">
                <a:solidFill>
                  <a:prstClr val="black"/>
                </a:solidFill>
                <a:latin typeface="Calibri"/>
              </a:rPr>
              <a:t>Do not commit or delete your batch. Save all documentation (exported files, transmission confirmations, receipt IDs, transmission errors etc.) in organized folders so they can </a:t>
            </a:r>
            <a:r>
              <a:rPr lang="en-US" sz="2600">
                <a:solidFill>
                  <a:prstClr val="black"/>
                </a:solidFill>
                <a:latin typeface="Calibri"/>
              </a:rPr>
              <a:t>be referred to, </a:t>
            </a:r>
            <a:r>
              <a:rPr lang="en-US" sz="2600" dirty="0">
                <a:solidFill>
                  <a:prstClr val="black"/>
                </a:solidFill>
                <a:latin typeface="Calibri"/>
              </a:rPr>
              <a:t>as necessary.</a:t>
            </a:r>
            <a:br>
              <a:rPr lang="en-US" sz="2600" dirty="0">
                <a:solidFill>
                  <a:prstClr val="black"/>
                </a:solidFill>
                <a:latin typeface="Calibri"/>
              </a:rPr>
            </a:br>
            <a:endParaRPr lang="en-US" sz="2600" dirty="0">
              <a:solidFill>
                <a:prstClr val="black"/>
              </a:solidFill>
              <a:latin typeface="Calibri"/>
            </a:endParaRPr>
          </a:p>
        </p:txBody>
      </p:sp>
      <p:pic>
        <p:nvPicPr>
          <p:cNvPr id="16" name="Picture 15">
            <a:extLst>
              <a:ext uri="{FF2B5EF4-FFF2-40B4-BE49-F238E27FC236}">
                <a16:creationId xmlns:a16="http://schemas.microsoft.com/office/drawing/2014/main" id="{15C85355-4EC7-46FB-8122-E3E7EDF6CB79}"/>
              </a:ext>
            </a:extLst>
          </p:cNvPr>
          <p:cNvPicPr>
            <a:picLocks noChangeAspect="1"/>
          </p:cNvPicPr>
          <p:nvPr/>
        </p:nvPicPr>
        <p:blipFill>
          <a:blip r:embed="rId3"/>
          <a:stretch>
            <a:fillRect/>
          </a:stretch>
        </p:blipFill>
        <p:spPr>
          <a:xfrm>
            <a:off x="7096926" y="1787237"/>
            <a:ext cx="562053" cy="228632"/>
          </a:xfrm>
          <a:prstGeom prst="rect">
            <a:avLst/>
          </a:prstGeom>
        </p:spPr>
      </p:pic>
    </p:spTree>
    <p:extLst>
      <p:ext uri="{BB962C8B-B14F-4D97-AF65-F5344CB8AC3E}">
        <p14:creationId xmlns:p14="http://schemas.microsoft.com/office/powerpoint/2010/main" val="29406838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04B23D2-605C-42D8-A928-E5539E0CE734}"/>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15498074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F51AE7B-97B8-8A44-809E-FB11D3D41C50}"/>
              </a:ext>
            </a:extLst>
          </p:cNvPr>
          <p:cNvSpPr>
            <a:spLocks noGrp="1"/>
          </p:cNvSpPr>
          <p:nvPr>
            <p:ph type="body" sz="quarter" idx="10"/>
          </p:nvPr>
        </p:nvSpPr>
        <p:spPr>
          <a:xfrm>
            <a:off x="380481" y="4298218"/>
            <a:ext cx="9469323" cy="1117062"/>
          </a:xfrm>
        </p:spPr>
        <p:txBody>
          <a:bodyPr>
            <a:normAutofit/>
          </a:bodyPr>
          <a:lstStyle/>
          <a:p>
            <a:r>
              <a:rPr lang="en-US" dirty="0"/>
              <a:t>Thank you!</a:t>
            </a:r>
          </a:p>
        </p:txBody>
      </p:sp>
      <p:sp>
        <p:nvSpPr>
          <p:cNvPr id="36" name="Rectangle 35">
            <a:extLst>
              <a:ext uri="{FF2B5EF4-FFF2-40B4-BE49-F238E27FC236}">
                <a16:creationId xmlns:a16="http://schemas.microsoft.com/office/drawing/2014/main" id="{CDAA6E10-46D6-5741-8075-9A1B3E0687FB}"/>
              </a:ext>
            </a:extLst>
          </p:cNvPr>
          <p:cNvSpPr/>
          <p:nvPr/>
        </p:nvSpPr>
        <p:spPr>
          <a:xfrm>
            <a:off x="14795317" y="1760958"/>
            <a:ext cx="573437" cy="576072"/>
          </a:xfrm>
          <a:prstGeom prst="rect">
            <a:avLst/>
          </a:prstGeom>
          <a:solidFill>
            <a:srgbClr val="4402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A9D57440-EC8F-8F43-98E0-FDCCCC712865}"/>
              </a:ext>
            </a:extLst>
          </p:cNvPr>
          <p:cNvSpPr/>
          <p:nvPr/>
        </p:nvSpPr>
        <p:spPr>
          <a:xfrm>
            <a:off x="13907067" y="1776174"/>
            <a:ext cx="573437" cy="576072"/>
          </a:xfrm>
          <a:prstGeom prst="rect">
            <a:avLst/>
          </a:prstGeom>
          <a:solidFill>
            <a:srgbClr val="2B4D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5CD205E0-31A0-8143-8104-9C24591BCE63}"/>
              </a:ext>
            </a:extLst>
          </p:cNvPr>
          <p:cNvSpPr/>
          <p:nvPr/>
        </p:nvSpPr>
        <p:spPr>
          <a:xfrm>
            <a:off x="12930402" y="1730314"/>
            <a:ext cx="573437" cy="576072"/>
          </a:xfrm>
          <a:prstGeom prst="rect">
            <a:avLst/>
          </a:prstGeom>
          <a:solidFill>
            <a:srgbClr val="38AD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F7DF965E-3114-6249-A3A3-880A2DF013A0}"/>
              </a:ext>
            </a:extLst>
          </p:cNvPr>
          <p:cNvSpPr/>
          <p:nvPr/>
        </p:nvSpPr>
        <p:spPr>
          <a:xfrm>
            <a:off x="12959292" y="2608220"/>
            <a:ext cx="573437" cy="576072"/>
          </a:xfrm>
          <a:prstGeom prst="rect">
            <a:avLst/>
          </a:prstGeom>
          <a:solidFill>
            <a:srgbClr val="8BB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5185323F-8B49-2249-A299-82BD46492C8F}"/>
              </a:ext>
            </a:extLst>
          </p:cNvPr>
          <p:cNvSpPr/>
          <p:nvPr/>
        </p:nvSpPr>
        <p:spPr>
          <a:xfrm>
            <a:off x="12915580" y="852408"/>
            <a:ext cx="573437" cy="576072"/>
          </a:xfrm>
          <a:prstGeom prst="rect">
            <a:avLst/>
          </a:prstGeom>
          <a:solidFill>
            <a:srgbClr val="EF01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5936EA89-81F8-054D-A41E-2BA7EB614375}"/>
              </a:ext>
            </a:extLst>
          </p:cNvPr>
          <p:cNvSpPr/>
          <p:nvPr/>
        </p:nvSpPr>
        <p:spPr>
          <a:xfrm>
            <a:off x="13907067" y="852408"/>
            <a:ext cx="573437" cy="576072"/>
          </a:xfrm>
          <a:prstGeom prst="rect">
            <a:avLst/>
          </a:prstGeom>
          <a:solidFill>
            <a:srgbClr val="EF46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5F8C424F-B78F-CC4D-82A7-DC0B34083A9D}"/>
              </a:ext>
            </a:extLst>
          </p:cNvPr>
          <p:cNvSpPr/>
          <p:nvPr/>
        </p:nvSpPr>
        <p:spPr>
          <a:xfrm>
            <a:off x="12896802" y="0"/>
            <a:ext cx="573437" cy="576072"/>
          </a:xfrm>
          <a:prstGeom prst="rect">
            <a:avLst/>
          </a:prstGeom>
          <a:solidFill>
            <a:srgbClr val="1D3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1341FF22-E442-E44D-A7D2-85D1D67D2620}"/>
              </a:ext>
            </a:extLst>
          </p:cNvPr>
          <p:cNvSpPr/>
          <p:nvPr/>
        </p:nvSpPr>
        <p:spPr>
          <a:xfrm>
            <a:off x="14795317" y="852408"/>
            <a:ext cx="573437" cy="576072"/>
          </a:xfrm>
          <a:prstGeom prst="rect">
            <a:avLst/>
          </a:prstGeom>
          <a:solidFill>
            <a:srgbClr val="FFA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227225E6-DE6D-4E4E-8F12-28ED718EF259}"/>
              </a:ext>
            </a:extLst>
          </p:cNvPr>
          <p:cNvSpPr/>
          <p:nvPr/>
        </p:nvSpPr>
        <p:spPr>
          <a:xfrm>
            <a:off x="13917239" y="0"/>
            <a:ext cx="573437" cy="576072"/>
          </a:xfrm>
          <a:prstGeom prst="rect">
            <a:avLst/>
          </a:prstGeom>
          <a:solidFill>
            <a:srgbClr val="4B4B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F561BB10-CB9E-7C45-AAB6-E1F145330F14}"/>
              </a:ext>
            </a:extLst>
          </p:cNvPr>
          <p:cNvSpPr txBox="1"/>
          <p:nvPr/>
        </p:nvSpPr>
        <p:spPr>
          <a:xfrm>
            <a:off x="12680988" y="-784499"/>
            <a:ext cx="1005063" cy="646331"/>
          </a:xfrm>
          <a:prstGeom prst="rect">
            <a:avLst/>
          </a:prstGeom>
          <a:noFill/>
        </p:spPr>
        <p:txBody>
          <a:bodyPr wrap="square" rtlCol="0">
            <a:spAutoFit/>
          </a:bodyPr>
          <a:lstStyle/>
          <a:p>
            <a:pPr algn="ctr"/>
            <a:r>
              <a:rPr lang="en-US" dirty="0"/>
              <a:t>Primary</a:t>
            </a:r>
            <a:br>
              <a:rPr lang="en-US" dirty="0"/>
            </a:br>
            <a:r>
              <a:rPr lang="en-US" dirty="0"/>
              <a:t>Colours</a:t>
            </a:r>
          </a:p>
        </p:txBody>
      </p:sp>
      <p:sp>
        <p:nvSpPr>
          <p:cNvPr id="45" name="TextBox 44">
            <a:extLst>
              <a:ext uri="{FF2B5EF4-FFF2-40B4-BE49-F238E27FC236}">
                <a16:creationId xmlns:a16="http://schemas.microsoft.com/office/drawing/2014/main" id="{F48879B7-42FA-0347-B3D7-60A46552187D}"/>
              </a:ext>
            </a:extLst>
          </p:cNvPr>
          <p:cNvSpPr txBox="1"/>
          <p:nvPr/>
        </p:nvSpPr>
        <p:spPr>
          <a:xfrm>
            <a:off x="13780818" y="-784499"/>
            <a:ext cx="1419715" cy="646331"/>
          </a:xfrm>
          <a:prstGeom prst="rect">
            <a:avLst/>
          </a:prstGeom>
          <a:noFill/>
        </p:spPr>
        <p:txBody>
          <a:bodyPr wrap="square" rtlCol="0">
            <a:spAutoFit/>
          </a:bodyPr>
          <a:lstStyle/>
          <a:p>
            <a:pPr algn="ctr"/>
            <a:r>
              <a:rPr lang="en-US" dirty="0"/>
              <a:t>Secondary</a:t>
            </a:r>
            <a:br>
              <a:rPr lang="en-US" dirty="0"/>
            </a:br>
            <a:r>
              <a:rPr lang="en-US" dirty="0"/>
              <a:t>Colours</a:t>
            </a:r>
          </a:p>
        </p:txBody>
      </p:sp>
    </p:spTree>
    <p:extLst>
      <p:ext uri="{BB962C8B-B14F-4D97-AF65-F5344CB8AC3E}">
        <p14:creationId xmlns:p14="http://schemas.microsoft.com/office/powerpoint/2010/main" val="22014343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2" y="386607"/>
            <a:ext cx="10972800" cy="856577"/>
          </a:xfrm>
        </p:spPr>
        <p:txBody>
          <a:bodyPr/>
          <a:lstStyle/>
          <a:p>
            <a:r>
              <a:rPr lang="en-US" sz="4400" dirty="0">
                <a:solidFill>
                  <a:srgbClr val="1D3555"/>
                </a:solidFill>
              </a:rPr>
              <a:t>Affordable Care Act batch process</a:t>
            </a:r>
          </a:p>
        </p:txBody>
      </p:sp>
      <p:sp>
        <p:nvSpPr>
          <p:cNvPr id="6" name="Content Placeholder 2">
            <a:extLst>
              <a:ext uri="{FF2B5EF4-FFF2-40B4-BE49-F238E27FC236}">
                <a16:creationId xmlns:a16="http://schemas.microsoft.com/office/drawing/2014/main" id="{455DA9A1-A998-448B-BBD8-A77FAFE2A0D2}"/>
              </a:ext>
            </a:extLst>
          </p:cNvPr>
          <p:cNvSpPr>
            <a:spLocks noGrp="1"/>
          </p:cNvSpPr>
          <p:nvPr>
            <p:ph idx="1"/>
          </p:nvPr>
        </p:nvSpPr>
        <p:spPr>
          <a:xfrm>
            <a:off x="609598" y="1243184"/>
            <a:ext cx="7021288" cy="5513216"/>
          </a:xfrm>
        </p:spPr>
        <p:txBody>
          <a:bodyPr>
            <a:normAutofit/>
          </a:bodyPr>
          <a:lstStyle/>
          <a:p>
            <a:pPr>
              <a:buClr>
                <a:srgbClr val="1D3555"/>
              </a:buClr>
            </a:pPr>
            <a:r>
              <a:rPr lang="en-US" sz="2800" dirty="0">
                <a:solidFill>
                  <a:srgbClr val="1D3555"/>
                </a:solidFill>
              </a:rPr>
              <a:t>Import or Generate</a:t>
            </a:r>
          </a:p>
          <a:p>
            <a:pPr>
              <a:buClr>
                <a:srgbClr val="1D3555"/>
              </a:buClr>
            </a:pPr>
            <a:r>
              <a:rPr lang="en-US" sz="2800" dirty="0">
                <a:solidFill>
                  <a:srgbClr val="1D3555"/>
                </a:solidFill>
              </a:rPr>
              <a:t>Edit Employees</a:t>
            </a:r>
          </a:p>
          <a:p>
            <a:pPr>
              <a:buClr>
                <a:srgbClr val="1D3555"/>
              </a:buClr>
            </a:pPr>
            <a:r>
              <a:rPr lang="en-US" sz="2800" dirty="0">
                <a:solidFill>
                  <a:srgbClr val="1D3555"/>
                </a:solidFill>
              </a:rPr>
              <a:t>Edit Employer</a:t>
            </a:r>
          </a:p>
          <a:p>
            <a:pPr>
              <a:buClr>
                <a:srgbClr val="1D3555"/>
              </a:buClr>
            </a:pPr>
            <a:r>
              <a:rPr lang="en-US" sz="2800" dirty="0">
                <a:solidFill>
                  <a:srgbClr val="1D3555"/>
                </a:solidFill>
              </a:rPr>
              <a:t>Proof List</a:t>
            </a:r>
          </a:p>
          <a:p>
            <a:pPr>
              <a:buClr>
                <a:srgbClr val="1D3555"/>
              </a:buClr>
            </a:pPr>
            <a:r>
              <a:rPr lang="en-US" sz="2800" dirty="0">
                <a:solidFill>
                  <a:srgbClr val="1D3555"/>
                </a:solidFill>
              </a:rPr>
              <a:t>Forms</a:t>
            </a:r>
          </a:p>
          <a:p>
            <a:pPr>
              <a:buClr>
                <a:srgbClr val="1D3555"/>
              </a:buClr>
            </a:pPr>
            <a:r>
              <a:rPr lang="en-US" sz="2800" dirty="0">
                <a:solidFill>
                  <a:srgbClr val="1D3555"/>
                </a:solidFill>
              </a:rPr>
              <a:t>Export</a:t>
            </a:r>
          </a:p>
          <a:p>
            <a:pPr>
              <a:buClr>
                <a:srgbClr val="1D3555"/>
              </a:buClr>
            </a:pPr>
            <a:r>
              <a:rPr lang="en-US" sz="2800" dirty="0">
                <a:solidFill>
                  <a:srgbClr val="1D3555"/>
                </a:solidFill>
              </a:rPr>
              <a:t>Commit – never needed just deletes information.</a:t>
            </a:r>
          </a:p>
        </p:txBody>
      </p:sp>
      <p:sp>
        <p:nvSpPr>
          <p:cNvPr id="7" name="Rectangle 6">
            <a:extLst>
              <a:ext uri="{FF2B5EF4-FFF2-40B4-BE49-F238E27FC236}">
                <a16:creationId xmlns:a16="http://schemas.microsoft.com/office/drawing/2014/main" id="{F4025D35-E336-479A-96A5-40CD6E78E359}"/>
              </a:ext>
            </a:extLst>
          </p:cNvPr>
          <p:cNvSpPr/>
          <p:nvPr/>
        </p:nvSpPr>
        <p:spPr>
          <a:xfrm>
            <a:off x="484591" y="1154291"/>
            <a:ext cx="3515529" cy="591439"/>
          </a:xfrm>
          <a:prstGeom prst="rect">
            <a:avLst/>
          </a:prstGeom>
          <a:noFill/>
          <a:ln w="857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C3002B03-7B69-1265-83AA-E0B604AC994C}"/>
              </a:ext>
            </a:extLst>
          </p:cNvPr>
          <p:cNvPicPr>
            <a:picLocks noChangeAspect="1"/>
          </p:cNvPicPr>
          <p:nvPr/>
        </p:nvPicPr>
        <p:blipFill>
          <a:blip r:embed="rId3"/>
          <a:stretch>
            <a:fillRect/>
          </a:stretch>
        </p:blipFill>
        <p:spPr>
          <a:xfrm>
            <a:off x="8549220" y="212871"/>
            <a:ext cx="3286584" cy="5801535"/>
          </a:xfrm>
          <a:prstGeom prst="rect">
            <a:avLst/>
          </a:prstGeom>
        </p:spPr>
      </p:pic>
    </p:spTree>
    <p:extLst>
      <p:ext uri="{BB962C8B-B14F-4D97-AF65-F5344CB8AC3E}">
        <p14:creationId xmlns:p14="http://schemas.microsoft.com/office/powerpoint/2010/main" val="8341699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8393265-281E-43E1-9CA3-A0B3CFCE79A8}"/>
              </a:ext>
            </a:extLst>
          </p:cNvPr>
          <p:cNvSpPr>
            <a:spLocks noGrp="1"/>
          </p:cNvSpPr>
          <p:nvPr>
            <p:ph type="title"/>
          </p:nvPr>
        </p:nvSpPr>
        <p:spPr>
          <a:xfrm>
            <a:off x="748145" y="292608"/>
            <a:ext cx="11102373" cy="874319"/>
          </a:xfrm>
        </p:spPr>
        <p:txBody>
          <a:bodyPr/>
          <a:lstStyle/>
          <a:p>
            <a:r>
              <a:rPr lang="en-US" dirty="0"/>
              <a:t>Generate – Only Available for Existing Cloud Payroll clients</a:t>
            </a:r>
          </a:p>
        </p:txBody>
      </p:sp>
      <p:sp>
        <p:nvSpPr>
          <p:cNvPr id="3" name="Text Placeholder 2">
            <a:extLst>
              <a:ext uri="{FF2B5EF4-FFF2-40B4-BE49-F238E27FC236}">
                <a16:creationId xmlns:a16="http://schemas.microsoft.com/office/drawing/2014/main" id="{8E8C6956-B2BC-42E4-A468-5C30D40AB215}"/>
              </a:ext>
            </a:extLst>
          </p:cNvPr>
          <p:cNvSpPr>
            <a:spLocks noGrp="1"/>
          </p:cNvSpPr>
          <p:nvPr>
            <p:ph type="body" sz="quarter" idx="4294967295"/>
          </p:nvPr>
        </p:nvSpPr>
        <p:spPr>
          <a:xfrm>
            <a:off x="748144" y="984971"/>
            <a:ext cx="6886989" cy="5066205"/>
          </a:xfrm>
        </p:spPr>
        <p:txBody>
          <a:bodyPr>
            <a:normAutofit fontScale="92500" lnSpcReduction="20000"/>
          </a:bodyPr>
          <a:lstStyle/>
          <a:p>
            <a:pPr marL="457200" indent="-457200">
              <a:lnSpc>
                <a:spcPct val="100000"/>
              </a:lnSpc>
              <a:buClr>
                <a:srgbClr val="1D3555"/>
              </a:buClr>
              <a:buFont typeface="Wingdings" panose="05000000000000000000" pitchFamily="2" charset="2"/>
              <a:buChar char="§"/>
            </a:pPr>
            <a:r>
              <a:rPr lang="en-US" dirty="0">
                <a:solidFill>
                  <a:schemeClr val="tx1">
                    <a:lumMod val="95000"/>
                    <a:lumOff val="5000"/>
                  </a:schemeClr>
                </a:solidFill>
              </a:rPr>
              <a:t>Check Security if you do not have it on your menu.</a:t>
            </a:r>
          </a:p>
          <a:p>
            <a:pPr marL="457200" indent="-457200">
              <a:lnSpc>
                <a:spcPct val="100000"/>
              </a:lnSpc>
              <a:buClr>
                <a:srgbClr val="1D3555"/>
              </a:buClr>
              <a:buFont typeface="Wingdings" panose="05000000000000000000" pitchFamily="2" charset="2"/>
              <a:buChar char="§"/>
            </a:pPr>
            <a:r>
              <a:rPr lang="en-US" dirty="0">
                <a:solidFill>
                  <a:schemeClr val="tx1">
                    <a:lumMod val="95000"/>
                    <a:lumOff val="5000"/>
                  </a:schemeClr>
                </a:solidFill>
              </a:rPr>
              <a:t>Select reporting year – Will default to the current fiscal  year.  You are reporting for 2024.  The system will only bring in employees that are active in 2024.</a:t>
            </a:r>
          </a:p>
          <a:p>
            <a:pPr marL="457200" indent="-457200">
              <a:lnSpc>
                <a:spcPct val="100000"/>
              </a:lnSpc>
              <a:buClr>
                <a:srgbClr val="1D3555"/>
              </a:buClr>
              <a:buFont typeface="Wingdings" panose="05000000000000000000" pitchFamily="2" charset="2"/>
              <a:buChar char="§"/>
            </a:pPr>
            <a:r>
              <a:rPr lang="en-US" dirty="0">
                <a:solidFill>
                  <a:schemeClr val="tx1">
                    <a:lumMod val="95000"/>
                    <a:lumOff val="5000"/>
                  </a:schemeClr>
                </a:solidFill>
              </a:rPr>
              <a:t>Sort Order – This will determine the order the forms are printed.  Will be helpful if you want to match up forms to W2s to mail.  </a:t>
            </a:r>
          </a:p>
          <a:p>
            <a:pPr marL="457200" indent="-457200">
              <a:lnSpc>
                <a:spcPct val="100000"/>
              </a:lnSpc>
              <a:buClr>
                <a:srgbClr val="1D3555"/>
              </a:buClr>
              <a:buFont typeface="Wingdings" panose="05000000000000000000" pitchFamily="2" charset="2"/>
              <a:buChar char="§"/>
            </a:pPr>
            <a:r>
              <a:rPr lang="en-US" dirty="0">
                <a:solidFill>
                  <a:schemeClr val="tx1">
                    <a:lumMod val="95000"/>
                    <a:lumOff val="5000"/>
                  </a:schemeClr>
                </a:solidFill>
              </a:rPr>
              <a:t>Mark Self-Insured coverage if you need to report dependents.</a:t>
            </a:r>
          </a:p>
          <a:p>
            <a:pPr marL="1264895" lvl="1" indent="-457200">
              <a:lnSpc>
                <a:spcPct val="100000"/>
              </a:lnSpc>
              <a:buClr>
                <a:srgbClr val="1D3555"/>
              </a:buClr>
            </a:pPr>
            <a:r>
              <a:rPr lang="en-US" sz="2400" dirty="0">
                <a:solidFill>
                  <a:schemeClr val="tx1">
                    <a:lumMod val="95000"/>
                    <a:lumOff val="5000"/>
                  </a:schemeClr>
                </a:solidFill>
              </a:rPr>
              <a:t>Cirrus only: The generate will bring in dependents in HR if selected and will not if this toggle is not marked.</a:t>
            </a:r>
          </a:p>
          <a:p>
            <a:pPr marL="1264895" lvl="1" indent="-457200">
              <a:lnSpc>
                <a:spcPct val="100000"/>
              </a:lnSpc>
              <a:buClr>
                <a:srgbClr val="1D3555"/>
              </a:buClr>
            </a:pPr>
            <a:r>
              <a:rPr lang="en-US" sz="2400" dirty="0">
                <a:solidFill>
                  <a:schemeClr val="tx1">
                    <a:lumMod val="95000"/>
                    <a:lumOff val="5000"/>
                  </a:schemeClr>
                </a:solidFill>
              </a:rPr>
              <a:t>If self-insured reporting is needed you can import dependents from a file if they are not in your HR system.  </a:t>
            </a:r>
          </a:p>
          <a:p>
            <a:endParaRPr lang="en-US" dirty="0">
              <a:solidFill>
                <a:schemeClr val="tx2">
                  <a:lumMod val="95000"/>
                  <a:lumOff val="5000"/>
                </a:schemeClr>
              </a:solidFill>
            </a:endParaRPr>
          </a:p>
          <a:p>
            <a:pPr marL="0" indent="0">
              <a:buNone/>
            </a:pPr>
            <a:endParaRPr lang="en-US" dirty="0"/>
          </a:p>
        </p:txBody>
      </p:sp>
      <p:pic>
        <p:nvPicPr>
          <p:cNvPr id="4" name="Picture 3">
            <a:extLst>
              <a:ext uri="{FF2B5EF4-FFF2-40B4-BE49-F238E27FC236}">
                <a16:creationId xmlns:a16="http://schemas.microsoft.com/office/drawing/2014/main" id="{60AB7DBC-76E2-F889-E763-6435B5F147FC}"/>
              </a:ext>
            </a:extLst>
          </p:cNvPr>
          <p:cNvPicPr>
            <a:picLocks noChangeAspect="1"/>
          </p:cNvPicPr>
          <p:nvPr/>
        </p:nvPicPr>
        <p:blipFill>
          <a:blip r:embed="rId2"/>
          <a:stretch>
            <a:fillRect/>
          </a:stretch>
        </p:blipFill>
        <p:spPr>
          <a:xfrm>
            <a:off x="8519978" y="806824"/>
            <a:ext cx="3055252" cy="1978737"/>
          </a:xfrm>
          <a:prstGeom prst="rect">
            <a:avLst/>
          </a:prstGeom>
        </p:spPr>
      </p:pic>
      <p:pic>
        <p:nvPicPr>
          <p:cNvPr id="7" name="Picture 6">
            <a:extLst>
              <a:ext uri="{FF2B5EF4-FFF2-40B4-BE49-F238E27FC236}">
                <a16:creationId xmlns:a16="http://schemas.microsoft.com/office/drawing/2014/main" id="{4080A823-028A-385E-9583-DC431E7AC618}"/>
              </a:ext>
            </a:extLst>
          </p:cNvPr>
          <p:cNvPicPr>
            <a:picLocks noChangeAspect="1"/>
          </p:cNvPicPr>
          <p:nvPr/>
        </p:nvPicPr>
        <p:blipFill>
          <a:blip r:embed="rId3"/>
          <a:stretch>
            <a:fillRect/>
          </a:stretch>
        </p:blipFill>
        <p:spPr>
          <a:xfrm>
            <a:off x="8402468" y="2922196"/>
            <a:ext cx="3448050" cy="3028950"/>
          </a:xfrm>
          <a:prstGeom prst="rect">
            <a:avLst/>
          </a:prstGeom>
        </p:spPr>
      </p:pic>
    </p:spTree>
    <p:extLst>
      <p:ext uri="{BB962C8B-B14F-4D97-AF65-F5344CB8AC3E}">
        <p14:creationId xmlns:p14="http://schemas.microsoft.com/office/powerpoint/2010/main" val="17460753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FAC60BB-6910-4685-8363-1176D4D3156C}"/>
              </a:ext>
            </a:extLst>
          </p:cNvPr>
          <p:cNvSpPr>
            <a:spLocks noGrp="1"/>
          </p:cNvSpPr>
          <p:nvPr>
            <p:ph type="title"/>
          </p:nvPr>
        </p:nvSpPr>
        <p:spPr>
          <a:xfrm>
            <a:off x="795647" y="292608"/>
            <a:ext cx="11054871" cy="874319"/>
          </a:xfrm>
        </p:spPr>
        <p:txBody>
          <a:bodyPr/>
          <a:lstStyle/>
          <a:p>
            <a:r>
              <a:rPr lang="en-US" dirty="0"/>
              <a:t>Generate – Existing Cloud Payroll clients only for Enterprise and Cirrus</a:t>
            </a:r>
            <a:br>
              <a:rPr lang="en-US" dirty="0"/>
            </a:br>
            <a:endParaRPr lang="en-US" dirty="0"/>
          </a:p>
        </p:txBody>
      </p:sp>
      <p:sp>
        <p:nvSpPr>
          <p:cNvPr id="3" name="Text Placeholder 2">
            <a:extLst>
              <a:ext uri="{FF2B5EF4-FFF2-40B4-BE49-F238E27FC236}">
                <a16:creationId xmlns:a16="http://schemas.microsoft.com/office/drawing/2014/main" id="{8E8C6956-B2BC-42E4-A468-5C30D40AB215}"/>
              </a:ext>
            </a:extLst>
          </p:cNvPr>
          <p:cNvSpPr>
            <a:spLocks noGrp="1"/>
          </p:cNvSpPr>
          <p:nvPr>
            <p:ph type="body" sz="quarter" idx="4294967295"/>
          </p:nvPr>
        </p:nvSpPr>
        <p:spPr>
          <a:xfrm>
            <a:off x="795646" y="1425387"/>
            <a:ext cx="6217572" cy="4536025"/>
          </a:xfrm>
        </p:spPr>
        <p:txBody>
          <a:bodyPr>
            <a:normAutofit lnSpcReduction="10000"/>
          </a:bodyPr>
          <a:lstStyle/>
          <a:p>
            <a:pPr marL="457200" indent="-457200">
              <a:lnSpc>
                <a:spcPct val="100000"/>
              </a:lnSpc>
              <a:spcAft>
                <a:spcPts val="1200"/>
              </a:spcAft>
              <a:buClr>
                <a:srgbClr val="1D3555"/>
              </a:buClr>
              <a:buFont typeface="Wingdings" panose="05000000000000000000" pitchFamily="2" charset="2"/>
              <a:buChar char="§"/>
            </a:pPr>
            <a:r>
              <a:rPr lang="en-US" sz="2600" dirty="0">
                <a:solidFill>
                  <a:schemeClr val="tx2"/>
                </a:solidFill>
              </a:rPr>
              <a:t>We corrected an issue that could cause an error for review if an employee name or address includes a disallowed character. You will still get this review message now, but the disallowed characters will be removed for you. You will not need to go in and remove the disallowed from the Edit Employees step.</a:t>
            </a:r>
          </a:p>
          <a:p>
            <a:pPr marL="457200" indent="-457200">
              <a:lnSpc>
                <a:spcPct val="100000"/>
              </a:lnSpc>
              <a:spcAft>
                <a:spcPts val="1200"/>
              </a:spcAft>
              <a:buClr>
                <a:srgbClr val="1D3555"/>
              </a:buClr>
              <a:buFont typeface="Wingdings" panose="05000000000000000000" pitchFamily="2" charset="2"/>
              <a:buChar char="§"/>
            </a:pPr>
            <a:r>
              <a:rPr lang="en-US" sz="2600" dirty="0">
                <a:solidFill>
                  <a:schemeClr val="tx2"/>
                </a:solidFill>
              </a:rPr>
              <a:t>You can keep the review list and modify your employee records to remove disallowed characters.  </a:t>
            </a:r>
          </a:p>
          <a:p>
            <a:pPr marL="0" indent="0">
              <a:buNone/>
            </a:pPr>
            <a:endParaRPr lang="en-US" dirty="0"/>
          </a:p>
        </p:txBody>
      </p:sp>
      <p:pic>
        <p:nvPicPr>
          <p:cNvPr id="5" name="Picture 4">
            <a:extLst>
              <a:ext uri="{FF2B5EF4-FFF2-40B4-BE49-F238E27FC236}">
                <a16:creationId xmlns:a16="http://schemas.microsoft.com/office/drawing/2014/main" id="{0BCA6959-C56A-4CE0-9FEA-BA702C0DDAB7}"/>
              </a:ext>
            </a:extLst>
          </p:cNvPr>
          <p:cNvPicPr>
            <a:picLocks noChangeAspect="1"/>
          </p:cNvPicPr>
          <p:nvPr/>
        </p:nvPicPr>
        <p:blipFill>
          <a:blip r:embed="rId2"/>
          <a:stretch>
            <a:fillRect/>
          </a:stretch>
        </p:blipFill>
        <p:spPr>
          <a:xfrm>
            <a:off x="7190850" y="1126836"/>
            <a:ext cx="4482036" cy="3778023"/>
          </a:xfrm>
          <a:prstGeom prst="rect">
            <a:avLst/>
          </a:prstGeom>
        </p:spPr>
      </p:pic>
    </p:spTree>
    <p:extLst>
      <p:ext uri="{BB962C8B-B14F-4D97-AF65-F5344CB8AC3E}">
        <p14:creationId xmlns:p14="http://schemas.microsoft.com/office/powerpoint/2010/main" val="9016265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1C73AE8-564C-4056-8A69-003C18587D63}"/>
              </a:ext>
            </a:extLst>
          </p:cNvPr>
          <p:cNvSpPr>
            <a:spLocks noGrp="1"/>
          </p:cNvSpPr>
          <p:nvPr>
            <p:ph type="title"/>
          </p:nvPr>
        </p:nvSpPr>
        <p:spPr>
          <a:xfrm>
            <a:off x="724395" y="292608"/>
            <a:ext cx="11126123" cy="874319"/>
          </a:xfrm>
        </p:spPr>
        <p:txBody>
          <a:bodyPr/>
          <a:lstStyle/>
          <a:p>
            <a:r>
              <a:rPr lang="en-US" dirty="0">
                <a:solidFill>
                  <a:srgbClr val="1D3555"/>
                </a:solidFill>
              </a:rPr>
              <a:t>Data extraction</a:t>
            </a:r>
          </a:p>
        </p:txBody>
      </p:sp>
      <p:sp>
        <p:nvSpPr>
          <p:cNvPr id="3" name="Text Placeholder 2">
            <a:extLst>
              <a:ext uri="{FF2B5EF4-FFF2-40B4-BE49-F238E27FC236}">
                <a16:creationId xmlns:a16="http://schemas.microsoft.com/office/drawing/2014/main" id="{8E8C6956-B2BC-42E4-A468-5C30D40AB215}"/>
              </a:ext>
            </a:extLst>
          </p:cNvPr>
          <p:cNvSpPr>
            <a:spLocks noGrp="1"/>
          </p:cNvSpPr>
          <p:nvPr>
            <p:ph type="body" sz="quarter" idx="4294967295"/>
          </p:nvPr>
        </p:nvSpPr>
        <p:spPr>
          <a:xfrm>
            <a:off x="724395" y="1166927"/>
            <a:ext cx="10367467" cy="4183063"/>
          </a:xfrm>
        </p:spPr>
        <p:txBody>
          <a:bodyPr>
            <a:normAutofit/>
          </a:bodyPr>
          <a:lstStyle/>
          <a:p>
            <a:pPr marL="457200" indent="-457200">
              <a:buClr>
                <a:srgbClr val="1D3555"/>
              </a:buClr>
              <a:buFont typeface="Wingdings" panose="05000000000000000000" pitchFamily="2" charset="2"/>
              <a:buChar char="§"/>
            </a:pPr>
            <a:r>
              <a:rPr lang="en-US" sz="2800" dirty="0">
                <a:solidFill>
                  <a:srgbClr val="1D3555"/>
                </a:solidFill>
              </a:rPr>
              <a:t>Springbrook data extraction will export employees and dependents (if dependents are stored in HR module) only.  </a:t>
            </a:r>
          </a:p>
          <a:p>
            <a:pPr marL="457200" indent="-457200">
              <a:buClr>
                <a:srgbClr val="1D3555"/>
              </a:buClr>
              <a:buFont typeface="Wingdings" panose="05000000000000000000" pitchFamily="2" charset="2"/>
              <a:buChar char="§"/>
            </a:pPr>
            <a:r>
              <a:rPr lang="en-US" sz="2800" dirty="0">
                <a:solidFill>
                  <a:srgbClr val="1D3555"/>
                </a:solidFill>
              </a:rPr>
              <a:t>Employee file – Review for disallowed characters and double spaces.  SSNs should not have dashes. Springbrook will add those.</a:t>
            </a:r>
          </a:p>
          <a:p>
            <a:pPr marL="457200" indent="-457200">
              <a:buClr>
                <a:srgbClr val="1D3555"/>
              </a:buClr>
              <a:buFont typeface="Wingdings" panose="05000000000000000000" pitchFamily="2" charset="2"/>
              <a:buChar char="§"/>
            </a:pPr>
            <a:r>
              <a:rPr lang="en-US" sz="2800" dirty="0">
                <a:solidFill>
                  <a:srgbClr val="1D3555"/>
                </a:solidFill>
              </a:rPr>
              <a:t>Dependent file - If you are not reporting as “self insured” you will not need the dependent file.  If you need the file, make sure to review it for disallowed characters (except / from birth dates).</a:t>
            </a:r>
          </a:p>
          <a:p>
            <a:pPr marL="457200" indent="-457200">
              <a:buClr>
                <a:srgbClr val="1D3555"/>
              </a:buClr>
              <a:buFont typeface="Wingdings" panose="05000000000000000000" pitchFamily="2" charset="2"/>
              <a:buChar char="§"/>
            </a:pPr>
            <a:r>
              <a:rPr lang="en-US" sz="2800" dirty="0">
                <a:solidFill>
                  <a:srgbClr val="1D3555"/>
                </a:solidFill>
              </a:rPr>
              <a:t>Remember opening CSV files in Excel will remove all leading zeros.  Critical for zip codes and Social Security numbers.</a:t>
            </a:r>
          </a:p>
          <a:p>
            <a:endParaRPr lang="en-US" dirty="0"/>
          </a:p>
        </p:txBody>
      </p:sp>
    </p:spTree>
    <p:extLst>
      <p:ext uri="{BB962C8B-B14F-4D97-AF65-F5344CB8AC3E}">
        <p14:creationId xmlns:p14="http://schemas.microsoft.com/office/powerpoint/2010/main" val="1418585552"/>
      </p:ext>
    </p:extLst>
  </p:cSld>
  <p:clrMapOvr>
    <a:masterClrMapping/>
  </p:clrMapOvr>
</p:sld>
</file>

<file path=ppt/theme/theme1.xml><?xml version="1.0" encoding="utf-8"?>
<a:theme xmlns:a="http://schemas.openxmlformats.org/drawingml/2006/main" name="LNRS - 2016 Template">
  <a:themeElements>
    <a:clrScheme name="Springbrook 2020">
      <a:dk1>
        <a:srgbClr val="000000"/>
      </a:dk1>
      <a:lt1>
        <a:srgbClr val="FFFFFF"/>
      </a:lt1>
      <a:dk2>
        <a:srgbClr val="1D3455"/>
      </a:dk2>
      <a:lt2>
        <a:srgbClr val="EF0104"/>
      </a:lt2>
      <a:accent1>
        <a:srgbClr val="37ACD1"/>
      </a:accent1>
      <a:accent2>
        <a:srgbClr val="8AB23F"/>
      </a:accent2>
      <a:accent3>
        <a:srgbClr val="EE4613"/>
      </a:accent3>
      <a:accent4>
        <a:srgbClr val="2A4C9A"/>
      </a:accent4>
      <a:accent5>
        <a:srgbClr val="FFA601"/>
      </a:accent5>
      <a:accent6>
        <a:srgbClr val="440181"/>
      </a:accent6>
      <a:hlink>
        <a:srgbClr val="1D3455"/>
      </a:hlink>
      <a:folHlink>
        <a:srgbClr val="37ACD1"/>
      </a:folHlink>
    </a:clrScheme>
    <a:fontScheme name="LexisNexis">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noFill/>
        </a:ln>
      </a:spPr>
      <a:bodyPr lIns="0" tIns="0" rIns="0" bIns="0" rtlCol="0" anchor="t"/>
      <a:lstStyle>
        <a:defPP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528638DF88AE94CA1D4DE9B66342536" ma:contentTypeVersion="8" ma:contentTypeDescription="Create a new document." ma:contentTypeScope="" ma:versionID="2ae85711569252e33245e8a7602dea04">
  <xsd:schema xmlns:xsd="http://www.w3.org/2001/XMLSchema" xmlns:xs="http://www.w3.org/2001/XMLSchema" xmlns:p="http://schemas.microsoft.com/office/2006/metadata/properties" xmlns:ns3="d9867458-8d3e-4e68-9050-35968ba48cd0" targetNamespace="http://schemas.microsoft.com/office/2006/metadata/properties" ma:root="true" ma:fieldsID="59dee616c7222fb80f72cfc52f1d8a46" ns3:_="">
    <xsd:import namespace="d9867458-8d3e-4e68-9050-35968ba48cd0"/>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867458-8d3e-4e68-9050-35968ba48c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7B00E55-C14C-408F-97D9-0CD0317219AA}">
  <ds:schemaRefs>
    <ds:schemaRef ds:uri="http://schemas.microsoft.com/sharepoint/v3/contenttype/forms"/>
  </ds:schemaRefs>
</ds:datastoreItem>
</file>

<file path=customXml/itemProps2.xml><?xml version="1.0" encoding="utf-8"?>
<ds:datastoreItem xmlns:ds="http://schemas.openxmlformats.org/officeDocument/2006/customXml" ds:itemID="{7A6C435B-CA80-4C09-9964-C10AE3A2A4F6}">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73574F2D-FE85-4966-936C-69510D2183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867458-8d3e-4e68-9050-35968ba48c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aa0f7a11-59f2-4039-8743-be2679f36208}" enabled="0" method="" siteId="{aa0f7a11-59f2-4039-8743-be2679f36208}" removed="1"/>
</clbl:labelList>
</file>

<file path=docProps/app.xml><?xml version="1.0" encoding="utf-8"?>
<Properties xmlns="http://schemas.openxmlformats.org/officeDocument/2006/extended-properties" xmlns:vt="http://schemas.openxmlformats.org/officeDocument/2006/docPropsVTypes">
  <TotalTime>23583</TotalTime>
  <Words>3583</Words>
  <Application>Microsoft Office PowerPoint</Application>
  <PresentationFormat>Widescreen</PresentationFormat>
  <Paragraphs>315</Paragraphs>
  <Slides>52</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52</vt:i4>
      </vt:variant>
    </vt:vector>
  </HeadingPairs>
  <TitlesOfParts>
    <vt:vector size="58" baseType="lpstr">
      <vt:lpstr>Arial</vt:lpstr>
      <vt:lpstr>Calibri</vt:lpstr>
      <vt:lpstr>Source Sans Pro</vt:lpstr>
      <vt:lpstr>Source Sans Pro Light</vt:lpstr>
      <vt:lpstr>Wingdings</vt:lpstr>
      <vt:lpstr>LNRS - 2016 Template</vt:lpstr>
      <vt:lpstr>PowerPoint Presentation</vt:lpstr>
      <vt:lpstr>PowerPoint Presentation</vt:lpstr>
      <vt:lpstr>Resources</vt:lpstr>
      <vt:lpstr>Dates For Reference</vt:lpstr>
      <vt:lpstr>Cirrus platform is available for all users</vt:lpstr>
      <vt:lpstr>Affordable Care Act batch process</vt:lpstr>
      <vt:lpstr>Generate – Only Available for Existing Cloud Payroll clients</vt:lpstr>
      <vt:lpstr>Generate – Existing Cloud Payroll clients only for Enterprise and Cirrus </vt:lpstr>
      <vt:lpstr>Data extraction</vt:lpstr>
      <vt:lpstr>Import Files</vt:lpstr>
      <vt:lpstr>Tips for Dependent and Coverage Import</vt:lpstr>
      <vt:lpstr>Review/Errors</vt:lpstr>
      <vt:lpstr>Review/Errors</vt:lpstr>
      <vt:lpstr>Affordable Care Act batch process</vt:lpstr>
      <vt:lpstr>Edit Employees</vt:lpstr>
      <vt:lpstr>Enterprise - Edit Employee Functions</vt:lpstr>
      <vt:lpstr>Enterprise - Edit Employee Functions (cont.)</vt:lpstr>
      <vt:lpstr>Cirrus – Edit Employee Functions</vt:lpstr>
      <vt:lpstr>Edit Employees – Recommended process</vt:lpstr>
      <vt:lpstr>Edit Employees – Recommended Process</vt:lpstr>
      <vt:lpstr>Edit Employees – Update Coverage</vt:lpstr>
      <vt:lpstr>Edit Employees – Update Coverage</vt:lpstr>
      <vt:lpstr>Edit Employees – Save errors</vt:lpstr>
      <vt:lpstr>Edit Employees – Existing Payroll Cloud clients only</vt:lpstr>
      <vt:lpstr>Edit Employees – Entry tips</vt:lpstr>
      <vt:lpstr>Items to Edit and Check</vt:lpstr>
      <vt:lpstr>Add Dependents - Enterprise</vt:lpstr>
      <vt:lpstr>Add Dependents - Cirrus</vt:lpstr>
      <vt:lpstr>Saving tips</vt:lpstr>
      <vt:lpstr>Affordable Care Act batch process</vt:lpstr>
      <vt:lpstr>Edit Employer</vt:lpstr>
      <vt:lpstr>Employer tab</vt:lpstr>
      <vt:lpstr>Applicable Large Employer/Monthly Employer Data</vt:lpstr>
      <vt:lpstr>     Contact tab </vt:lpstr>
      <vt:lpstr>Aggregated Group - Uncommon</vt:lpstr>
      <vt:lpstr>Government Entity tab</vt:lpstr>
      <vt:lpstr>Aggregated Entities tab</vt:lpstr>
      <vt:lpstr>Affordable Care Act batch process</vt:lpstr>
      <vt:lpstr>Proof List</vt:lpstr>
      <vt:lpstr>Affordable Care Act batch process</vt:lpstr>
      <vt:lpstr>Forms</vt:lpstr>
      <vt:lpstr>Forms</vt:lpstr>
      <vt:lpstr>Forms print – Use a duplex printer</vt:lpstr>
      <vt:lpstr>Forms print – Use a duplex printer</vt:lpstr>
      <vt:lpstr>IRS Filing on Paper</vt:lpstr>
      <vt:lpstr>Affordable Care Act batch process</vt:lpstr>
      <vt:lpstr>PowerPoint Presentation</vt:lpstr>
      <vt:lpstr>PowerPoint Presentation</vt:lpstr>
      <vt:lpstr>PowerPoint Presentation</vt:lpstr>
      <vt:lpstr>PowerPoint Presentation</vt:lpstr>
      <vt:lpstr>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steven lundin</dc:creator>
  <cp:lastModifiedBy>Perri Schott</cp:lastModifiedBy>
  <cp:revision>125</cp:revision>
  <dcterms:created xsi:type="dcterms:W3CDTF">2020-10-05T21:27:36Z</dcterms:created>
  <dcterms:modified xsi:type="dcterms:W3CDTF">2024-12-06T18:34:14Z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0x0101000528638DF88AE94CA1D4DE9B66342536</vt:lpwstr>
  </property>
</Properties>
</file>