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345" r:id="rId2"/>
    <p:sldId id="373" r:id="rId3"/>
    <p:sldId id="374" r:id="rId4"/>
    <p:sldId id="375" r:id="rId5"/>
    <p:sldId id="419" r:id="rId6"/>
    <p:sldId id="300" r:id="rId7"/>
    <p:sldId id="376" r:id="rId8"/>
    <p:sldId id="377" r:id="rId9"/>
    <p:sldId id="378" r:id="rId10"/>
    <p:sldId id="379" r:id="rId11"/>
    <p:sldId id="380" r:id="rId12"/>
    <p:sldId id="383" r:id="rId13"/>
    <p:sldId id="382" r:id="rId14"/>
    <p:sldId id="384" r:id="rId15"/>
    <p:sldId id="385" r:id="rId16"/>
    <p:sldId id="386" r:id="rId17"/>
    <p:sldId id="387" r:id="rId18"/>
    <p:sldId id="388" r:id="rId19"/>
    <p:sldId id="381" r:id="rId20"/>
    <p:sldId id="393" r:id="rId21"/>
    <p:sldId id="394" r:id="rId22"/>
    <p:sldId id="392" r:id="rId23"/>
    <p:sldId id="391" r:id="rId24"/>
    <p:sldId id="398" r:id="rId25"/>
    <p:sldId id="1836" r:id="rId26"/>
    <p:sldId id="1841" r:id="rId27"/>
    <p:sldId id="396" r:id="rId28"/>
    <p:sldId id="395" r:id="rId29"/>
    <p:sldId id="416" r:id="rId30"/>
    <p:sldId id="417" r:id="rId31"/>
    <p:sldId id="410" r:id="rId32"/>
    <p:sldId id="407" r:id="rId33"/>
    <p:sldId id="1826" r:id="rId34"/>
    <p:sldId id="1833" r:id="rId35"/>
    <p:sldId id="1834" r:id="rId36"/>
    <p:sldId id="1835" r:id="rId37"/>
    <p:sldId id="414" r:id="rId38"/>
    <p:sldId id="267" r:id="rId39"/>
    <p:sldId id="1837" r:id="rId40"/>
    <p:sldId id="1838" r:id="rId41"/>
    <p:sldId id="1839" r:id="rId42"/>
    <p:sldId id="1840" r:id="rId43"/>
    <p:sldId id="1842" r:id="rId44"/>
    <p:sldId id="1843" r:id="rId45"/>
    <p:sldId id="36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28" userDrawn="1">
          <p15:clr>
            <a:srgbClr val="A4A3A4"/>
          </p15:clr>
        </p15:guide>
        <p15:guide id="4" pos="210" userDrawn="1">
          <p15:clr>
            <a:srgbClr val="A4A3A4"/>
          </p15:clr>
        </p15:guide>
        <p15:guide id="5" pos="2472"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guide id="22" orient="horz" pos="3352" userDrawn="1">
          <p15:clr>
            <a:srgbClr val="A4A3A4"/>
          </p15:clr>
        </p15:guide>
        <p15:guide id="23" orient="horz" pos="1592" userDrawn="1">
          <p15:clr>
            <a:srgbClr val="A4A3A4"/>
          </p15:clr>
        </p15:guide>
        <p15:guide id="24"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banks, Allison (RIS-ATL)" initials="EA(" lastIdx="14" clrIdx="0">
    <p:extLst>
      <p:ext uri="{19B8F6BF-5375-455C-9EA6-DF929625EA0E}">
        <p15:presenceInfo xmlns:p15="http://schemas.microsoft.com/office/powerpoint/2012/main" userId="S-1-5-21-2734890129-506862872-3794469163-52371" providerId="AD"/>
      </p:ext>
    </p:extLst>
  </p:cmAuthor>
  <p:cmAuthor id="2" name="Stokes, Donna (RIS-ATL)" initials="SD(" lastIdx="2" clrIdx="1">
    <p:extLst>
      <p:ext uri="{19B8F6BF-5375-455C-9EA6-DF929625EA0E}">
        <p15:presenceInfo xmlns:p15="http://schemas.microsoft.com/office/powerpoint/2012/main" userId="S-1-5-21-2734890129-506862872-3794469163-2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555"/>
    <a:srgbClr val="4B4B4B"/>
    <a:srgbClr val="002060"/>
    <a:srgbClr val="00153E"/>
    <a:srgbClr val="2134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7B243-D360-4573-A21F-86593AE0BFD3}" v="5" dt="2025-11-18T21:41:37.01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93816" autoAdjust="0"/>
  </p:normalViewPr>
  <p:slideViewPr>
    <p:cSldViewPr snapToGrid="0" showGuides="1">
      <p:cViewPr varScale="1">
        <p:scale>
          <a:sx n="107" d="100"/>
          <a:sy n="107" d="100"/>
        </p:scale>
        <p:origin x="198" y="78"/>
      </p:cViewPr>
      <p:guideLst>
        <p:guide pos="3840"/>
        <p:guide orient="horz" pos="528"/>
        <p:guide pos="210"/>
        <p:guide pos="2472"/>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 orient="horz" pos="3352"/>
        <p:guide orient="horz" pos="1592"/>
        <p:guide pos="2592"/>
      </p:guideLst>
    </p:cSldViewPr>
  </p:slideViewPr>
  <p:outlineViewPr>
    <p:cViewPr>
      <p:scale>
        <a:sx n="33" d="100"/>
        <a:sy n="33" d="100"/>
      </p:scale>
      <p:origin x="0" y="-9978"/>
    </p:cViewPr>
  </p:outlineViewPr>
  <p:notesTextViewPr>
    <p:cViewPr>
      <p:scale>
        <a:sx n="3" d="2"/>
        <a:sy n="3" d="2"/>
      </p:scale>
      <p:origin x="0" y="0"/>
    </p:cViewPr>
  </p:notesTextViewPr>
  <p:notesViewPr>
    <p:cSldViewPr snapToGrid="0" showGuides="1">
      <p:cViewPr varScale="1">
        <p:scale>
          <a:sx n="63" d="100"/>
          <a:sy n="63" d="100"/>
        </p:scale>
        <p:origin x="954" y="78"/>
      </p:cViewPr>
      <p:guideLst/>
    </p:cSldViewPr>
  </p:notes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hipley" userId="86b4a100-07b0-4083-98f3-9242d74d2590" providerId="ADAL" clId="{90C2D656-8557-44EC-A3A7-6E4E8F5BC303}"/>
    <pc:docChg chg="undo custSel delSld modSld">
      <pc:chgData name="Emily Shipley" userId="86b4a100-07b0-4083-98f3-9242d74d2590" providerId="ADAL" clId="{90C2D656-8557-44EC-A3A7-6E4E8F5BC303}" dt="2025-11-18T21:45:34.884" v="603" actId="20577"/>
      <pc:docMkLst>
        <pc:docMk/>
      </pc:docMkLst>
      <pc:sldChg chg="modSp mod">
        <pc:chgData name="Emily Shipley" userId="86b4a100-07b0-4083-98f3-9242d74d2590" providerId="ADAL" clId="{90C2D656-8557-44EC-A3A7-6E4E8F5BC303}" dt="2025-11-13T16:06:45.682" v="233" actId="20577"/>
        <pc:sldMkLst>
          <pc:docMk/>
          <pc:sldMk cId="2201434345" sldId="365"/>
        </pc:sldMkLst>
        <pc:spChg chg="mod">
          <ac:chgData name="Emily Shipley" userId="86b4a100-07b0-4083-98f3-9242d74d2590" providerId="ADAL" clId="{90C2D656-8557-44EC-A3A7-6E4E8F5BC303}" dt="2025-11-13T16:06:45.682" v="233" actId="20577"/>
          <ac:spMkLst>
            <pc:docMk/>
            <pc:sldMk cId="2201434345" sldId="365"/>
            <ac:spMk id="7" creationId="{7F51AE7B-97B8-8A44-809E-FB11D3D41C50}"/>
          </ac:spMkLst>
        </pc:spChg>
      </pc:sldChg>
      <pc:sldChg chg="modSp mod">
        <pc:chgData name="Emily Shipley" userId="86b4a100-07b0-4083-98f3-9242d74d2590" providerId="ADAL" clId="{90C2D656-8557-44EC-A3A7-6E4E8F5BC303}" dt="2025-11-13T14:52:54.487" v="1" actId="20577"/>
        <pc:sldMkLst>
          <pc:docMk/>
          <pc:sldMk cId="352907349" sldId="375"/>
        </pc:sldMkLst>
        <pc:spChg chg="mod">
          <ac:chgData name="Emily Shipley" userId="86b4a100-07b0-4083-98f3-9242d74d2590" providerId="ADAL" clId="{90C2D656-8557-44EC-A3A7-6E4E8F5BC303}" dt="2025-11-13T14:52:54.487" v="1" actId="20577"/>
          <ac:spMkLst>
            <pc:docMk/>
            <pc:sldMk cId="352907349" sldId="375"/>
            <ac:spMk id="3" creationId="{8E8C6956-B2BC-42E4-A468-5C30D40AB215}"/>
          </ac:spMkLst>
        </pc:spChg>
      </pc:sldChg>
      <pc:sldChg chg="addSp delSp modSp mod">
        <pc:chgData name="Emily Shipley" userId="86b4a100-07b0-4083-98f3-9242d74d2590" providerId="ADAL" clId="{90C2D656-8557-44EC-A3A7-6E4E8F5BC303}" dt="2025-11-13T14:59:18.168" v="27" actId="14100"/>
        <pc:sldMkLst>
          <pc:docMk/>
          <pc:sldMk cId="1311220391" sldId="377"/>
        </pc:sldMkLst>
        <pc:spChg chg="mod ord">
          <ac:chgData name="Emily Shipley" userId="86b4a100-07b0-4083-98f3-9242d74d2590" providerId="ADAL" clId="{90C2D656-8557-44EC-A3A7-6E4E8F5BC303}" dt="2025-11-13T14:59:18.168" v="27" actId="14100"/>
          <ac:spMkLst>
            <pc:docMk/>
            <pc:sldMk cId="1311220391" sldId="377"/>
            <ac:spMk id="10" creationId="{B5C77CC4-42BC-838C-4B23-C0BF1E39852C}"/>
          </ac:spMkLst>
        </pc:spChg>
        <pc:picChg chg="add mod">
          <ac:chgData name="Emily Shipley" userId="86b4a100-07b0-4083-98f3-9242d74d2590" providerId="ADAL" clId="{90C2D656-8557-44EC-A3A7-6E4E8F5BC303}" dt="2025-11-13T14:58:54.538" v="23" actId="14100"/>
          <ac:picMkLst>
            <pc:docMk/>
            <pc:sldMk cId="1311220391" sldId="377"/>
            <ac:picMk id="12" creationId="{08DF781C-B092-99D9-F4D0-14B245051E44}"/>
          </ac:picMkLst>
        </pc:picChg>
      </pc:sldChg>
      <pc:sldChg chg="addSp delSp modSp mod">
        <pc:chgData name="Emily Shipley" userId="86b4a100-07b0-4083-98f3-9242d74d2590" providerId="ADAL" clId="{90C2D656-8557-44EC-A3A7-6E4E8F5BC303}" dt="2025-11-13T15:22:02.532" v="53" actId="1076"/>
        <pc:sldMkLst>
          <pc:docMk/>
          <pc:sldMk cId="1935975324" sldId="378"/>
        </pc:sldMkLst>
        <pc:spChg chg="mod ord">
          <ac:chgData name="Emily Shipley" userId="86b4a100-07b0-4083-98f3-9242d74d2590" providerId="ADAL" clId="{90C2D656-8557-44EC-A3A7-6E4E8F5BC303}" dt="2025-11-13T15:22:02.532" v="53" actId="1076"/>
          <ac:spMkLst>
            <pc:docMk/>
            <pc:sldMk cId="1935975324" sldId="378"/>
            <ac:spMk id="7" creationId="{3C4C574A-E6B4-0DE4-4A15-31ECEEF3BDB3}"/>
          </ac:spMkLst>
        </pc:spChg>
        <pc:picChg chg="add mod">
          <ac:chgData name="Emily Shipley" userId="86b4a100-07b0-4083-98f3-9242d74d2590" providerId="ADAL" clId="{90C2D656-8557-44EC-A3A7-6E4E8F5BC303}" dt="2025-11-13T15:21:31.260" v="50" actId="14100"/>
          <ac:picMkLst>
            <pc:docMk/>
            <pc:sldMk cId="1935975324" sldId="378"/>
            <ac:picMk id="11" creationId="{8D871A31-13DB-3031-78B0-B961BEDD7B27}"/>
          </ac:picMkLst>
        </pc:picChg>
      </pc:sldChg>
      <pc:sldChg chg="addSp delSp modSp mod">
        <pc:chgData name="Emily Shipley" userId="86b4a100-07b0-4083-98f3-9242d74d2590" providerId="ADAL" clId="{90C2D656-8557-44EC-A3A7-6E4E8F5BC303}" dt="2025-11-13T16:51:04.956" v="253" actId="20577"/>
        <pc:sldMkLst>
          <pc:docMk/>
          <pc:sldMk cId="3544690721" sldId="379"/>
        </pc:sldMkLst>
        <pc:spChg chg="mod">
          <ac:chgData name="Emily Shipley" userId="86b4a100-07b0-4083-98f3-9242d74d2590" providerId="ADAL" clId="{90C2D656-8557-44EC-A3A7-6E4E8F5BC303}" dt="2025-11-13T16:51:04.956" v="253" actId="20577"/>
          <ac:spMkLst>
            <pc:docMk/>
            <pc:sldMk cId="3544690721" sldId="379"/>
            <ac:spMk id="6" creationId="{D1DE9C77-B82B-4A20-A90A-A281C96BB3E4}"/>
          </ac:spMkLst>
        </pc:spChg>
        <pc:picChg chg="add mod">
          <ac:chgData name="Emily Shipley" userId="86b4a100-07b0-4083-98f3-9242d74d2590" providerId="ADAL" clId="{90C2D656-8557-44EC-A3A7-6E4E8F5BC303}" dt="2025-11-13T15:24:36.652" v="60" actId="1076"/>
          <ac:picMkLst>
            <pc:docMk/>
            <pc:sldMk cId="3544690721" sldId="379"/>
            <ac:picMk id="4" creationId="{85A57709-2F53-5EA3-5220-DCD132BB167B}"/>
          </ac:picMkLst>
        </pc:picChg>
      </pc:sldChg>
      <pc:sldChg chg="addSp delSp modSp mod">
        <pc:chgData name="Emily Shipley" userId="86b4a100-07b0-4083-98f3-9242d74d2590" providerId="ADAL" clId="{90C2D656-8557-44EC-A3A7-6E4E8F5BC303}" dt="2025-11-13T16:54:57.015" v="333" actId="20577"/>
        <pc:sldMkLst>
          <pc:docMk/>
          <pc:sldMk cId="1896937433" sldId="381"/>
        </pc:sldMkLst>
        <pc:spChg chg="mod">
          <ac:chgData name="Emily Shipley" userId="86b4a100-07b0-4083-98f3-9242d74d2590" providerId="ADAL" clId="{90C2D656-8557-44EC-A3A7-6E4E8F5BC303}" dt="2025-11-13T16:54:57.015" v="333" actId="20577"/>
          <ac:spMkLst>
            <pc:docMk/>
            <pc:sldMk cId="1896937433" sldId="381"/>
            <ac:spMk id="7" creationId="{18DB7324-DB47-4D79-8ADD-FAB40DE181E5}"/>
          </ac:spMkLst>
        </pc:spChg>
        <pc:spChg chg="add mod">
          <ac:chgData name="Emily Shipley" userId="86b4a100-07b0-4083-98f3-9242d74d2590" providerId="ADAL" clId="{90C2D656-8557-44EC-A3A7-6E4E8F5BC303}" dt="2025-11-13T15:39:12.423" v="94" actId="14100"/>
          <ac:spMkLst>
            <pc:docMk/>
            <pc:sldMk cId="1896937433" sldId="381"/>
            <ac:spMk id="12" creationId="{C95ABF61-24C3-45D9-A423-DFCC270A44EC}"/>
          </ac:spMkLst>
        </pc:spChg>
        <pc:spChg chg="add">
          <ac:chgData name="Emily Shipley" userId="86b4a100-07b0-4083-98f3-9242d74d2590" providerId="ADAL" clId="{90C2D656-8557-44EC-A3A7-6E4E8F5BC303}" dt="2025-11-13T15:39:23.932" v="97" actId="11529"/>
          <ac:spMkLst>
            <pc:docMk/>
            <pc:sldMk cId="1896937433" sldId="381"/>
            <ac:spMk id="13" creationId="{F212FE07-EBDC-8832-99C5-F15536709FC3}"/>
          </ac:spMkLst>
        </pc:spChg>
        <pc:spChg chg="add mod">
          <ac:chgData name="Emily Shipley" userId="86b4a100-07b0-4083-98f3-9242d74d2590" providerId="ADAL" clId="{90C2D656-8557-44EC-A3A7-6E4E8F5BC303}" dt="2025-11-13T15:41:20.577" v="106" actId="1076"/>
          <ac:spMkLst>
            <pc:docMk/>
            <pc:sldMk cId="1896937433" sldId="381"/>
            <ac:spMk id="14" creationId="{7E883969-882D-C9DA-3A2C-B3BFB9B18A5E}"/>
          </ac:spMkLst>
        </pc:spChg>
        <pc:spChg chg="add mod">
          <ac:chgData name="Emily Shipley" userId="86b4a100-07b0-4083-98f3-9242d74d2590" providerId="ADAL" clId="{90C2D656-8557-44EC-A3A7-6E4E8F5BC303}" dt="2025-11-13T15:42:01.990" v="111" actId="14100"/>
          <ac:spMkLst>
            <pc:docMk/>
            <pc:sldMk cId="1896937433" sldId="381"/>
            <ac:spMk id="15" creationId="{77899402-CE5E-5D0D-3650-E14E144EC4E9}"/>
          </ac:spMkLst>
        </pc:spChg>
        <pc:spChg chg="add mod">
          <ac:chgData name="Emily Shipley" userId="86b4a100-07b0-4083-98f3-9242d74d2590" providerId="ADAL" clId="{90C2D656-8557-44EC-A3A7-6E4E8F5BC303}" dt="2025-11-13T15:44:07.596" v="135" actId="1076"/>
          <ac:spMkLst>
            <pc:docMk/>
            <pc:sldMk cId="1896937433" sldId="381"/>
            <ac:spMk id="17" creationId="{C050A283-090F-2A40-4F7E-B8FB3D29C9FF}"/>
          </ac:spMkLst>
        </pc:spChg>
        <pc:picChg chg="add mod">
          <ac:chgData name="Emily Shipley" userId="86b4a100-07b0-4083-98f3-9242d74d2590" providerId="ADAL" clId="{90C2D656-8557-44EC-A3A7-6E4E8F5BC303}" dt="2025-11-13T15:39:18.054" v="96" actId="1076"/>
          <ac:picMkLst>
            <pc:docMk/>
            <pc:sldMk cId="1896937433" sldId="381"/>
            <ac:picMk id="3" creationId="{50EA467D-FECB-B011-0C37-B28896C2593D}"/>
          </ac:picMkLst>
        </pc:picChg>
        <pc:picChg chg="add mod">
          <ac:chgData name="Emily Shipley" userId="86b4a100-07b0-4083-98f3-9242d74d2590" providerId="ADAL" clId="{90C2D656-8557-44EC-A3A7-6E4E8F5BC303}" dt="2025-11-13T15:43:59.200" v="134" actId="1076"/>
          <ac:picMkLst>
            <pc:docMk/>
            <pc:sldMk cId="1896937433" sldId="381"/>
            <ac:picMk id="9" creationId="{D8288727-98E6-9AAD-8623-70C17217ADB3}"/>
          </ac:picMkLst>
        </pc:picChg>
      </pc:sldChg>
      <pc:sldChg chg="addSp delSp modSp mod">
        <pc:chgData name="Emily Shipley" userId="86b4a100-07b0-4083-98f3-9242d74d2590" providerId="ADAL" clId="{90C2D656-8557-44EC-A3A7-6E4E8F5BC303}" dt="2025-11-13T15:25:43.159" v="67" actId="1076"/>
        <pc:sldMkLst>
          <pc:docMk/>
          <pc:sldMk cId="3839482384" sldId="383"/>
        </pc:sldMkLst>
        <pc:spChg chg="mod ord">
          <ac:chgData name="Emily Shipley" userId="86b4a100-07b0-4083-98f3-9242d74d2590" providerId="ADAL" clId="{90C2D656-8557-44EC-A3A7-6E4E8F5BC303}" dt="2025-11-13T15:25:43.159" v="67" actId="1076"/>
          <ac:spMkLst>
            <pc:docMk/>
            <pc:sldMk cId="3839482384" sldId="383"/>
            <ac:spMk id="6" creationId="{79FBEB02-D835-9209-54D0-E1C528A988A8}"/>
          </ac:spMkLst>
        </pc:spChg>
        <pc:picChg chg="add mod">
          <ac:chgData name="Emily Shipley" userId="86b4a100-07b0-4083-98f3-9242d74d2590" providerId="ADAL" clId="{90C2D656-8557-44EC-A3A7-6E4E8F5BC303}" dt="2025-11-13T15:25:31.889" v="65" actId="1076"/>
          <ac:picMkLst>
            <pc:docMk/>
            <pc:sldMk cId="3839482384" sldId="383"/>
            <ac:picMk id="8" creationId="{F859F2F5-6F54-10C6-3B9B-FA2231B7CE45}"/>
          </ac:picMkLst>
        </pc:picChg>
      </pc:sldChg>
      <pc:sldChg chg="addSp delSp modSp mod">
        <pc:chgData name="Emily Shipley" userId="86b4a100-07b0-4083-98f3-9242d74d2590" providerId="ADAL" clId="{90C2D656-8557-44EC-A3A7-6E4E8F5BC303}" dt="2025-11-13T16:52:55.432" v="292" actId="20577"/>
        <pc:sldMkLst>
          <pc:docMk/>
          <pc:sldMk cId="2442340491" sldId="384"/>
        </pc:sldMkLst>
        <pc:spChg chg="mod">
          <ac:chgData name="Emily Shipley" userId="86b4a100-07b0-4083-98f3-9242d74d2590" providerId="ADAL" clId="{90C2D656-8557-44EC-A3A7-6E4E8F5BC303}" dt="2025-11-13T16:52:55.432" v="292" actId="20577"/>
          <ac:spMkLst>
            <pc:docMk/>
            <pc:sldMk cId="2442340491" sldId="384"/>
            <ac:spMk id="6" creationId="{0F325F62-4838-438E-B9D0-0A9C27174441}"/>
          </ac:spMkLst>
        </pc:spChg>
        <pc:spChg chg="mod ord">
          <ac:chgData name="Emily Shipley" userId="86b4a100-07b0-4083-98f3-9242d74d2590" providerId="ADAL" clId="{90C2D656-8557-44EC-A3A7-6E4E8F5BC303}" dt="2025-11-13T15:28:32.663" v="76" actId="1076"/>
          <ac:spMkLst>
            <pc:docMk/>
            <pc:sldMk cId="2442340491" sldId="384"/>
            <ac:spMk id="11" creationId="{A03313A6-8B89-38FB-A3D6-03B7FC0FE0F8}"/>
          </ac:spMkLst>
        </pc:spChg>
        <pc:picChg chg="add mod">
          <ac:chgData name="Emily Shipley" userId="86b4a100-07b0-4083-98f3-9242d74d2590" providerId="ADAL" clId="{90C2D656-8557-44EC-A3A7-6E4E8F5BC303}" dt="2025-11-13T15:28:00.079" v="73" actId="14100"/>
          <ac:picMkLst>
            <pc:docMk/>
            <pc:sldMk cId="2442340491" sldId="384"/>
            <ac:picMk id="4" creationId="{D47F2DAB-3C22-CAE9-8163-95FC113DD8F4}"/>
          </ac:picMkLst>
        </pc:picChg>
      </pc:sldChg>
      <pc:sldChg chg="addSp delSp modSp mod">
        <pc:chgData name="Emily Shipley" userId="86b4a100-07b0-4083-98f3-9242d74d2590" providerId="ADAL" clId="{90C2D656-8557-44EC-A3A7-6E4E8F5BC303}" dt="2025-11-13T15:33:48.466" v="80" actId="1076"/>
        <pc:sldMkLst>
          <pc:docMk/>
          <pc:sldMk cId="3190120223" sldId="385"/>
        </pc:sldMkLst>
        <pc:picChg chg="add mod">
          <ac:chgData name="Emily Shipley" userId="86b4a100-07b0-4083-98f3-9242d74d2590" providerId="ADAL" clId="{90C2D656-8557-44EC-A3A7-6E4E8F5BC303}" dt="2025-11-13T15:33:48.466" v="80" actId="1076"/>
          <ac:picMkLst>
            <pc:docMk/>
            <pc:sldMk cId="3190120223" sldId="385"/>
            <ac:picMk id="6" creationId="{0DA7A01F-F01F-1584-C457-B45CE789FC71}"/>
          </ac:picMkLst>
        </pc:picChg>
      </pc:sldChg>
      <pc:sldChg chg="modSp del mod">
        <pc:chgData name="Emily Shipley" userId="86b4a100-07b0-4083-98f3-9242d74d2590" providerId="ADAL" clId="{90C2D656-8557-44EC-A3A7-6E4E8F5BC303}" dt="2025-11-17T21:58:36.395" v="395" actId="47"/>
        <pc:sldMkLst>
          <pc:docMk/>
          <pc:sldMk cId="2967644357" sldId="390"/>
        </pc:sldMkLst>
      </pc:sldChg>
      <pc:sldChg chg="modSp mod">
        <pc:chgData name="Emily Shipley" userId="86b4a100-07b0-4083-98f3-9242d74d2590" providerId="ADAL" clId="{90C2D656-8557-44EC-A3A7-6E4E8F5BC303}" dt="2025-11-13T16:57:51.059" v="391" actId="113"/>
        <pc:sldMkLst>
          <pc:docMk/>
          <pc:sldMk cId="1011788672" sldId="391"/>
        </pc:sldMkLst>
        <pc:spChg chg="mod">
          <ac:chgData name="Emily Shipley" userId="86b4a100-07b0-4083-98f3-9242d74d2590" providerId="ADAL" clId="{90C2D656-8557-44EC-A3A7-6E4E8F5BC303}" dt="2025-11-13T16:57:51.059" v="391" actId="113"/>
          <ac:spMkLst>
            <pc:docMk/>
            <pc:sldMk cId="1011788672" sldId="391"/>
            <ac:spMk id="3" creationId="{676432FB-5481-4F30-B22B-85FE4026FDB0}"/>
          </ac:spMkLst>
        </pc:spChg>
      </pc:sldChg>
      <pc:sldChg chg="addSp delSp modSp mod">
        <pc:chgData name="Emily Shipley" userId="86b4a100-07b0-4083-98f3-9242d74d2590" providerId="ADAL" clId="{90C2D656-8557-44EC-A3A7-6E4E8F5BC303}" dt="2025-11-17T21:59:56.805" v="403" actId="1076"/>
        <pc:sldMkLst>
          <pc:docMk/>
          <pc:sldMk cId="1067606314" sldId="393"/>
        </pc:sldMkLst>
        <pc:picChg chg="del">
          <ac:chgData name="Emily Shipley" userId="86b4a100-07b0-4083-98f3-9242d74d2590" providerId="ADAL" clId="{90C2D656-8557-44EC-A3A7-6E4E8F5BC303}" dt="2025-11-17T21:59:37.516" v="397" actId="478"/>
          <ac:picMkLst>
            <pc:docMk/>
            <pc:sldMk cId="1067606314" sldId="393"/>
            <ac:picMk id="5" creationId="{503BC666-4452-41C8-8219-6910AFE05495}"/>
          </ac:picMkLst>
        </pc:picChg>
        <pc:picChg chg="add mod">
          <ac:chgData name="Emily Shipley" userId="86b4a100-07b0-4083-98f3-9242d74d2590" providerId="ADAL" clId="{90C2D656-8557-44EC-A3A7-6E4E8F5BC303}" dt="2025-11-17T21:59:56.805" v="403" actId="1076"/>
          <ac:picMkLst>
            <pc:docMk/>
            <pc:sldMk cId="1067606314" sldId="393"/>
            <ac:picMk id="6" creationId="{4BD5B82F-32D8-0FB8-1425-3E8815A6222B}"/>
          </ac:picMkLst>
        </pc:picChg>
      </pc:sldChg>
      <pc:sldChg chg="modSp mod">
        <pc:chgData name="Emily Shipley" userId="86b4a100-07b0-4083-98f3-9242d74d2590" providerId="ADAL" clId="{90C2D656-8557-44EC-A3A7-6E4E8F5BC303}" dt="2025-11-13T15:49:31.158" v="185" actId="20577"/>
        <pc:sldMkLst>
          <pc:docMk/>
          <pc:sldMk cId="2743616418" sldId="396"/>
        </pc:sldMkLst>
        <pc:spChg chg="mod">
          <ac:chgData name="Emily Shipley" userId="86b4a100-07b0-4083-98f3-9242d74d2590" providerId="ADAL" clId="{90C2D656-8557-44EC-A3A7-6E4E8F5BC303}" dt="2025-11-13T15:49:31.158" v="185" actId="20577"/>
          <ac:spMkLst>
            <pc:docMk/>
            <pc:sldMk cId="2743616418" sldId="396"/>
            <ac:spMk id="3" creationId="{E1782AFF-47A7-4870-A2BD-EC4E92E780D7}"/>
          </ac:spMkLst>
        </pc:spChg>
      </pc:sldChg>
      <pc:sldChg chg="del">
        <pc:chgData name="Emily Shipley" userId="86b4a100-07b0-4083-98f3-9242d74d2590" providerId="ADAL" clId="{90C2D656-8557-44EC-A3A7-6E4E8F5BC303}" dt="2025-11-17T21:58:40.611" v="396" actId="47"/>
        <pc:sldMkLst>
          <pc:docMk/>
          <pc:sldMk cId="1901548227" sldId="397"/>
        </pc:sldMkLst>
      </pc:sldChg>
      <pc:sldChg chg="modSp mod">
        <pc:chgData name="Emily Shipley" userId="86b4a100-07b0-4083-98f3-9242d74d2590" providerId="ADAL" clId="{90C2D656-8557-44EC-A3A7-6E4E8F5BC303}" dt="2025-11-18T14:03:08.874" v="444" actId="20577"/>
        <pc:sldMkLst>
          <pc:docMk/>
          <pc:sldMk cId="3774267166" sldId="398"/>
        </pc:sldMkLst>
        <pc:spChg chg="mod">
          <ac:chgData name="Emily Shipley" userId="86b4a100-07b0-4083-98f3-9242d74d2590" providerId="ADAL" clId="{90C2D656-8557-44EC-A3A7-6E4E8F5BC303}" dt="2025-11-18T14:03:08.874" v="444" actId="20577"/>
          <ac:spMkLst>
            <pc:docMk/>
            <pc:sldMk cId="3774267166" sldId="398"/>
            <ac:spMk id="2" creationId="{F96230CA-D72D-4303-B65C-18491EA4EB08}"/>
          </ac:spMkLst>
        </pc:spChg>
      </pc:sldChg>
      <pc:sldChg chg="addSp modSp mod">
        <pc:chgData name="Emily Shipley" userId="86b4a100-07b0-4083-98f3-9242d74d2590" providerId="ADAL" clId="{90C2D656-8557-44EC-A3A7-6E4E8F5BC303}" dt="2025-11-18T21:44:45.155" v="564" actId="1076"/>
        <pc:sldMkLst>
          <pc:docMk/>
          <pc:sldMk cId="349656663" sldId="407"/>
        </pc:sldMkLst>
        <pc:spChg chg="mod">
          <ac:chgData name="Emily Shipley" userId="86b4a100-07b0-4083-98f3-9242d74d2590" providerId="ADAL" clId="{90C2D656-8557-44EC-A3A7-6E4E8F5BC303}" dt="2025-11-13T15:50:17.158" v="187" actId="20577"/>
          <ac:spMkLst>
            <pc:docMk/>
            <pc:sldMk cId="349656663" sldId="407"/>
            <ac:spMk id="2" creationId="{FAD77E31-B4F1-4134-B017-8FB21B04A25A}"/>
          </ac:spMkLst>
        </pc:spChg>
        <pc:spChg chg="mod">
          <ac:chgData name="Emily Shipley" userId="86b4a100-07b0-4083-98f3-9242d74d2590" providerId="ADAL" clId="{90C2D656-8557-44EC-A3A7-6E4E8F5BC303}" dt="2025-11-18T21:43:35.113" v="557" actId="27636"/>
          <ac:spMkLst>
            <pc:docMk/>
            <pc:sldMk cId="349656663" sldId="407"/>
            <ac:spMk id="3" creationId="{9F8693AE-6300-4B5E-8511-C3DBC568892E}"/>
          </ac:spMkLst>
        </pc:spChg>
        <pc:picChg chg="mod">
          <ac:chgData name="Emily Shipley" userId="86b4a100-07b0-4083-98f3-9242d74d2590" providerId="ADAL" clId="{90C2D656-8557-44EC-A3A7-6E4E8F5BC303}" dt="2025-11-18T21:44:42.526" v="563" actId="1076"/>
          <ac:picMkLst>
            <pc:docMk/>
            <pc:sldMk cId="349656663" sldId="407"/>
            <ac:picMk id="7" creationId="{24DCC0F9-818E-23A0-030B-0463741EB3FC}"/>
          </ac:picMkLst>
        </pc:picChg>
        <pc:picChg chg="add mod">
          <ac:chgData name="Emily Shipley" userId="86b4a100-07b0-4083-98f3-9242d74d2590" providerId="ADAL" clId="{90C2D656-8557-44EC-A3A7-6E4E8F5BC303}" dt="2025-11-18T21:44:45.155" v="564" actId="1076"/>
          <ac:picMkLst>
            <pc:docMk/>
            <pc:sldMk cId="349656663" sldId="407"/>
            <ac:picMk id="8" creationId="{0DC4A374-C894-E58D-02EC-6D223DE0C9F5}"/>
          </ac:picMkLst>
        </pc:picChg>
      </pc:sldChg>
      <pc:sldChg chg="modSp mod">
        <pc:chgData name="Emily Shipley" userId="86b4a100-07b0-4083-98f3-9242d74d2590" providerId="ADAL" clId="{90C2D656-8557-44EC-A3A7-6E4E8F5BC303}" dt="2025-11-18T21:45:34.884" v="603" actId="20577"/>
        <pc:sldMkLst>
          <pc:docMk/>
          <pc:sldMk cId="3728594427" sldId="416"/>
        </pc:sldMkLst>
        <pc:spChg chg="mod">
          <ac:chgData name="Emily Shipley" userId="86b4a100-07b0-4083-98f3-9242d74d2590" providerId="ADAL" clId="{90C2D656-8557-44EC-A3A7-6E4E8F5BC303}" dt="2025-11-18T21:45:34.884" v="603" actId="20577"/>
          <ac:spMkLst>
            <pc:docMk/>
            <pc:sldMk cId="3728594427" sldId="416"/>
            <ac:spMk id="3" creationId="{32C5052F-3B84-46A0-8BB2-4E6243E1B1D3}"/>
          </ac:spMkLst>
        </pc:spChg>
      </pc:sldChg>
      <pc:sldChg chg="modSp mod">
        <pc:chgData name="Emily Shipley" userId="86b4a100-07b0-4083-98f3-9242d74d2590" providerId="ADAL" clId="{90C2D656-8557-44EC-A3A7-6E4E8F5BC303}" dt="2025-11-13T16:49:49.794" v="251" actId="20577"/>
        <pc:sldMkLst>
          <pc:docMk/>
          <pc:sldMk cId="163223443" sldId="419"/>
        </pc:sldMkLst>
        <pc:spChg chg="mod">
          <ac:chgData name="Emily Shipley" userId="86b4a100-07b0-4083-98f3-9242d74d2590" providerId="ADAL" clId="{90C2D656-8557-44EC-A3A7-6E4E8F5BC303}" dt="2025-11-13T16:49:49.794" v="251" actId="20577"/>
          <ac:spMkLst>
            <pc:docMk/>
            <pc:sldMk cId="163223443" sldId="419"/>
            <ac:spMk id="3" creationId="{8E8C6956-B2BC-42E4-A468-5C30D40AB215}"/>
          </ac:spMkLst>
        </pc:spChg>
      </pc:sldChg>
      <pc:sldChg chg="addSp delSp modSp mod">
        <pc:chgData name="Emily Shipley" userId="86b4a100-07b0-4083-98f3-9242d74d2590" providerId="ADAL" clId="{90C2D656-8557-44EC-A3A7-6E4E8F5BC303}" dt="2025-11-18T14:04:44.142" v="445" actId="113"/>
        <pc:sldMkLst>
          <pc:docMk/>
          <pc:sldMk cId="1404777651" sldId="1826"/>
        </pc:sldMkLst>
        <pc:spChg chg="mod">
          <ac:chgData name="Emily Shipley" userId="86b4a100-07b0-4083-98f3-9242d74d2590" providerId="ADAL" clId="{90C2D656-8557-44EC-A3A7-6E4E8F5BC303}" dt="2025-11-18T14:04:44.142" v="445" actId="113"/>
          <ac:spMkLst>
            <pc:docMk/>
            <pc:sldMk cId="1404777651" sldId="1826"/>
            <ac:spMk id="8" creationId="{9C9105F8-727F-4BD3-9C38-4CDB894D1ED1}"/>
          </ac:spMkLst>
        </pc:spChg>
        <pc:picChg chg="add mod">
          <ac:chgData name="Emily Shipley" userId="86b4a100-07b0-4083-98f3-9242d74d2590" providerId="ADAL" clId="{90C2D656-8557-44EC-A3A7-6E4E8F5BC303}" dt="2025-11-17T22:05:14.516" v="408" actId="14100"/>
          <ac:picMkLst>
            <pc:docMk/>
            <pc:sldMk cId="1404777651" sldId="1826"/>
            <ac:picMk id="4" creationId="{3D27144F-B647-57F2-FEBA-BA6440AAA360}"/>
          </ac:picMkLst>
        </pc:picChg>
        <pc:picChg chg="del">
          <ac:chgData name="Emily Shipley" userId="86b4a100-07b0-4083-98f3-9242d74d2590" providerId="ADAL" clId="{90C2D656-8557-44EC-A3A7-6E4E8F5BC303}" dt="2025-11-17T22:05:02.787" v="404" actId="478"/>
          <ac:picMkLst>
            <pc:docMk/>
            <pc:sldMk cId="1404777651" sldId="1826"/>
            <ac:picMk id="6" creationId="{34E7FC52-FF2E-AA91-A532-75A9A89024C1}"/>
          </ac:picMkLst>
        </pc:picChg>
      </pc:sldChg>
      <pc:sldChg chg="addSp delSp modSp mod">
        <pc:chgData name="Emily Shipley" userId="86b4a100-07b0-4083-98f3-9242d74d2590" providerId="ADAL" clId="{90C2D656-8557-44EC-A3A7-6E4E8F5BC303}" dt="2025-11-18T21:42:55.898" v="553" actId="14100"/>
        <pc:sldMkLst>
          <pc:docMk/>
          <pc:sldMk cId="308371069" sldId="1833"/>
        </pc:sldMkLst>
        <pc:spChg chg="add ord">
          <ac:chgData name="Emily Shipley" userId="86b4a100-07b0-4083-98f3-9242d74d2590" providerId="ADAL" clId="{90C2D656-8557-44EC-A3A7-6E4E8F5BC303}" dt="2025-11-18T13:25:22.324" v="422" actId="170"/>
          <ac:spMkLst>
            <pc:docMk/>
            <pc:sldMk cId="308371069" sldId="1833"/>
            <ac:spMk id="4" creationId="{045AF2DA-3D99-1AE3-B9B7-6A4FA3D4BE01}"/>
          </ac:spMkLst>
        </pc:spChg>
        <pc:spChg chg="add">
          <ac:chgData name="Emily Shipley" userId="86b4a100-07b0-4083-98f3-9242d74d2590" providerId="ADAL" clId="{90C2D656-8557-44EC-A3A7-6E4E8F5BC303}" dt="2025-11-18T13:25:10.702" v="421" actId="11529"/>
          <ac:spMkLst>
            <pc:docMk/>
            <pc:sldMk cId="308371069" sldId="1833"/>
            <ac:spMk id="6" creationId="{512B97B8-A10C-3841-F86A-C22FE7A42C85}"/>
          </ac:spMkLst>
        </pc:spChg>
        <pc:spChg chg="add del">
          <ac:chgData name="Emily Shipley" userId="86b4a100-07b0-4083-98f3-9242d74d2590" providerId="ADAL" clId="{90C2D656-8557-44EC-A3A7-6E4E8F5BC303}" dt="2025-11-18T13:25:45.241" v="424" actId="11529"/>
          <ac:spMkLst>
            <pc:docMk/>
            <pc:sldMk cId="308371069" sldId="1833"/>
            <ac:spMk id="7" creationId="{EB205853-A17F-E4BC-52F6-1468AA63E8EE}"/>
          </ac:spMkLst>
        </pc:spChg>
        <pc:spChg chg="add mod ord">
          <ac:chgData name="Emily Shipley" userId="86b4a100-07b0-4083-98f3-9242d74d2590" providerId="ADAL" clId="{90C2D656-8557-44EC-A3A7-6E4E8F5BC303}" dt="2025-11-18T21:42:55.898" v="553" actId="14100"/>
          <ac:spMkLst>
            <pc:docMk/>
            <pc:sldMk cId="308371069" sldId="1833"/>
            <ac:spMk id="9" creationId="{6FFF5D3A-C255-A86F-D10F-E48CE9880591}"/>
          </ac:spMkLst>
        </pc:spChg>
        <pc:spChg chg="add mod">
          <ac:chgData name="Emily Shipley" userId="86b4a100-07b0-4083-98f3-9242d74d2590" providerId="ADAL" clId="{90C2D656-8557-44EC-A3A7-6E4E8F5BC303}" dt="2025-11-18T21:42:28.653" v="548" actId="14100"/>
          <ac:spMkLst>
            <pc:docMk/>
            <pc:sldMk cId="308371069" sldId="1833"/>
            <ac:spMk id="12" creationId="{C1D011CA-D5AB-5155-F917-691FD9B9DF76}"/>
          </ac:spMkLst>
        </pc:spChg>
        <pc:picChg chg="add mod">
          <ac:chgData name="Emily Shipley" userId="86b4a100-07b0-4083-98f3-9242d74d2590" providerId="ADAL" clId="{90C2D656-8557-44EC-A3A7-6E4E8F5BC303}" dt="2025-11-18T21:42:05.589" v="546" actId="1076"/>
          <ac:picMkLst>
            <pc:docMk/>
            <pc:sldMk cId="308371069" sldId="1833"/>
            <ac:picMk id="5" creationId="{4C3D3F4E-3CC7-90A5-8830-6FF032E23FE9}"/>
          </ac:picMkLst>
        </pc:picChg>
        <pc:picChg chg="del">
          <ac:chgData name="Emily Shipley" userId="86b4a100-07b0-4083-98f3-9242d74d2590" providerId="ADAL" clId="{90C2D656-8557-44EC-A3A7-6E4E8F5BC303}" dt="2025-11-17T22:07:06.143" v="413" actId="478"/>
          <ac:picMkLst>
            <pc:docMk/>
            <pc:sldMk cId="308371069" sldId="1833"/>
            <ac:picMk id="6" creationId="{7F69886F-AEB3-5AB3-4639-851FAA7C3748}"/>
          </ac:picMkLst>
        </pc:picChg>
        <pc:picChg chg="del">
          <ac:chgData name="Emily Shipley" userId="86b4a100-07b0-4083-98f3-9242d74d2590" providerId="ADAL" clId="{90C2D656-8557-44EC-A3A7-6E4E8F5BC303}" dt="2025-11-17T22:07:09.292" v="414" actId="478"/>
          <ac:picMkLst>
            <pc:docMk/>
            <pc:sldMk cId="308371069" sldId="1833"/>
            <ac:picMk id="9" creationId="{ECB2CC45-DCD7-BAC1-E5AE-7CCA6AA9EE5C}"/>
          </ac:picMkLst>
        </pc:picChg>
        <pc:picChg chg="add mod">
          <ac:chgData name="Emily Shipley" userId="86b4a100-07b0-4083-98f3-9242d74d2590" providerId="ADAL" clId="{90C2D656-8557-44EC-A3A7-6E4E8F5BC303}" dt="2025-11-18T21:41:27.907" v="540" actId="14100"/>
          <ac:picMkLst>
            <pc:docMk/>
            <pc:sldMk cId="308371069" sldId="1833"/>
            <ac:picMk id="11" creationId="{E0A59A10-727D-4D1C-10D3-8E655D53D6A8}"/>
          </ac:picMkLst>
        </pc:picChg>
      </pc:sldChg>
      <pc:sldChg chg="addSp delSp modSp mod">
        <pc:chgData name="Emily Shipley" userId="86b4a100-07b0-4083-98f3-9242d74d2590" providerId="ADAL" clId="{90C2D656-8557-44EC-A3A7-6E4E8F5BC303}" dt="2025-11-18T13:30:12.980" v="441" actId="113"/>
        <pc:sldMkLst>
          <pc:docMk/>
          <pc:sldMk cId="3864987423" sldId="1834"/>
        </pc:sldMkLst>
        <pc:spChg chg="mod">
          <ac:chgData name="Emily Shipley" userId="86b4a100-07b0-4083-98f3-9242d74d2590" providerId="ADAL" clId="{90C2D656-8557-44EC-A3A7-6E4E8F5BC303}" dt="2025-11-18T13:30:12.980" v="441" actId="113"/>
          <ac:spMkLst>
            <pc:docMk/>
            <pc:sldMk cId="3864987423" sldId="1834"/>
            <ac:spMk id="8" creationId="{9C9105F8-727F-4BD3-9C38-4CDB894D1ED1}"/>
          </ac:spMkLst>
        </pc:spChg>
        <pc:picChg chg="del">
          <ac:chgData name="Emily Shipley" userId="86b4a100-07b0-4083-98f3-9242d74d2590" providerId="ADAL" clId="{90C2D656-8557-44EC-A3A7-6E4E8F5BC303}" dt="2025-11-18T13:29:12.773" v="436" actId="478"/>
          <ac:picMkLst>
            <pc:docMk/>
            <pc:sldMk cId="3864987423" sldId="1834"/>
            <ac:picMk id="4" creationId="{FBCD8B81-0141-6329-1ACA-03F0455E1F21}"/>
          </ac:picMkLst>
        </pc:picChg>
        <pc:picChg chg="add mod">
          <ac:chgData name="Emily Shipley" userId="86b4a100-07b0-4083-98f3-9242d74d2590" providerId="ADAL" clId="{90C2D656-8557-44EC-A3A7-6E4E8F5BC303}" dt="2025-11-18T13:29:26.905" v="440" actId="1076"/>
          <ac:picMkLst>
            <pc:docMk/>
            <pc:sldMk cId="3864987423" sldId="1834"/>
            <ac:picMk id="5" creationId="{0AE1E1E6-D78F-7D74-5435-E945FA7457B0}"/>
          </ac:picMkLst>
        </pc:picChg>
      </pc:sldChg>
      <pc:sldChg chg="modSp mod">
        <pc:chgData name="Emily Shipley" userId="86b4a100-07b0-4083-98f3-9242d74d2590" providerId="ADAL" clId="{90C2D656-8557-44EC-A3A7-6E4E8F5BC303}" dt="2025-11-13T17:00:24.123" v="394" actId="1036"/>
        <pc:sldMkLst>
          <pc:docMk/>
          <pc:sldMk cId="3819048965" sldId="1836"/>
        </pc:sldMkLst>
        <pc:spChg chg="mod">
          <ac:chgData name="Emily Shipley" userId="86b4a100-07b0-4083-98f3-9242d74d2590" providerId="ADAL" clId="{90C2D656-8557-44EC-A3A7-6E4E8F5BC303}" dt="2025-11-13T15:48:51.086" v="181" actId="20577"/>
          <ac:spMkLst>
            <pc:docMk/>
            <pc:sldMk cId="3819048965" sldId="1836"/>
            <ac:spMk id="12" creationId="{D523EF39-F2C6-65C4-BFCD-4A78BF2A8776}"/>
          </ac:spMkLst>
        </pc:spChg>
        <pc:picChg chg="mod">
          <ac:chgData name="Emily Shipley" userId="86b4a100-07b0-4083-98f3-9242d74d2590" providerId="ADAL" clId="{90C2D656-8557-44EC-A3A7-6E4E8F5BC303}" dt="2025-11-13T17:00:24.123" v="394" actId="1036"/>
          <ac:picMkLst>
            <pc:docMk/>
            <pc:sldMk cId="3819048965" sldId="1836"/>
            <ac:picMk id="9" creationId="{46360EA0-A1DE-EC3C-D1F8-0FCA97D3A138}"/>
          </ac:picMkLst>
        </pc:picChg>
      </pc:sldChg>
      <pc:sldChg chg="addSp delSp modSp mod">
        <pc:chgData name="Emily Shipley" userId="86b4a100-07b0-4083-98f3-9242d74d2590" providerId="ADAL" clId="{90C2D656-8557-44EC-A3A7-6E4E8F5BC303}" dt="2025-11-18T21:25:11.247" v="454" actId="1076"/>
        <pc:sldMkLst>
          <pc:docMk/>
          <pc:sldMk cId="4197954611" sldId="1838"/>
        </pc:sldMkLst>
        <pc:spChg chg="mod ord">
          <ac:chgData name="Emily Shipley" userId="86b4a100-07b0-4083-98f3-9242d74d2590" providerId="ADAL" clId="{90C2D656-8557-44EC-A3A7-6E4E8F5BC303}" dt="2025-11-18T21:25:11.247" v="454" actId="1076"/>
          <ac:spMkLst>
            <pc:docMk/>
            <pc:sldMk cId="4197954611" sldId="1838"/>
            <ac:spMk id="8" creationId="{330D66F5-8962-AF14-C3F8-68C36DE0EDC2}"/>
          </ac:spMkLst>
        </pc:spChg>
        <pc:picChg chg="add mod">
          <ac:chgData name="Emily Shipley" userId="86b4a100-07b0-4083-98f3-9242d74d2590" providerId="ADAL" clId="{90C2D656-8557-44EC-A3A7-6E4E8F5BC303}" dt="2025-11-18T21:24:54.414" v="451" actId="1076"/>
          <ac:picMkLst>
            <pc:docMk/>
            <pc:sldMk cId="4197954611" sldId="1838"/>
            <ac:picMk id="4" creationId="{2A717701-24E5-061F-3A30-DC4AFB2B368B}"/>
          </ac:picMkLst>
        </pc:picChg>
        <pc:picChg chg="del">
          <ac:chgData name="Emily Shipley" userId="86b4a100-07b0-4083-98f3-9242d74d2590" providerId="ADAL" clId="{90C2D656-8557-44EC-A3A7-6E4E8F5BC303}" dt="2025-11-18T21:24:41.461" v="448" actId="478"/>
          <ac:picMkLst>
            <pc:docMk/>
            <pc:sldMk cId="4197954611" sldId="1838"/>
            <ac:picMk id="12" creationId="{379933CB-E32E-67F1-F44E-56B034ADA4D6}"/>
          </ac:picMkLst>
        </pc:picChg>
      </pc:sldChg>
      <pc:sldChg chg="addSp delSp modSp mod">
        <pc:chgData name="Emily Shipley" userId="86b4a100-07b0-4083-98f3-9242d74d2590" providerId="ADAL" clId="{90C2D656-8557-44EC-A3A7-6E4E8F5BC303}" dt="2025-11-18T21:29:58.641" v="482" actId="1076"/>
        <pc:sldMkLst>
          <pc:docMk/>
          <pc:sldMk cId="201875175" sldId="1839"/>
        </pc:sldMkLst>
        <pc:spChg chg="mod ord">
          <ac:chgData name="Emily Shipley" userId="86b4a100-07b0-4083-98f3-9242d74d2590" providerId="ADAL" clId="{90C2D656-8557-44EC-A3A7-6E4E8F5BC303}" dt="2025-11-18T21:28:27.729" v="474" actId="14100"/>
          <ac:spMkLst>
            <pc:docMk/>
            <pc:sldMk cId="201875175" sldId="1839"/>
            <ac:spMk id="10" creationId="{76544434-5917-A6E0-C68C-AF4EA9B14257}"/>
          </ac:spMkLst>
        </pc:spChg>
        <pc:spChg chg="mod ord">
          <ac:chgData name="Emily Shipley" userId="86b4a100-07b0-4083-98f3-9242d74d2590" providerId="ADAL" clId="{90C2D656-8557-44EC-A3A7-6E4E8F5BC303}" dt="2025-11-18T21:29:58.641" v="482" actId="1076"/>
          <ac:spMkLst>
            <pc:docMk/>
            <pc:sldMk cId="201875175" sldId="1839"/>
            <ac:spMk id="11" creationId="{E377843F-146B-E6EB-36EC-C58D6C65968A}"/>
          </ac:spMkLst>
        </pc:spChg>
        <pc:spChg chg="mod">
          <ac:chgData name="Emily Shipley" userId="86b4a100-07b0-4083-98f3-9242d74d2590" providerId="ADAL" clId="{90C2D656-8557-44EC-A3A7-6E4E8F5BC303}" dt="2025-11-18T21:28:14.107" v="472" actId="1076"/>
          <ac:spMkLst>
            <pc:docMk/>
            <pc:sldMk cId="201875175" sldId="1839"/>
            <ac:spMk id="12" creationId="{CFB27296-5904-949D-8122-6DD064AFDACE}"/>
          </ac:spMkLst>
        </pc:spChg>
        <pc:picChg chg="del">
          <ac:chgData name="Emily Shipley" userId="86b4a100-07b0-4083-98f3-9242d74d2590" providerId="ADAL" clId="{90C2D656-8557-44EC-A3A7-6E4E8F5BC303}" dt="2025-11-18T21:26:47.710" v="455" actId="478"/>
          <ac:picMkLst>
            <pc:docMk/>
            <pc:sldMk cId="201875175" sldId="1839"/>
            <ac:picMk id="4" creationId="{B6CD4730-3D93-DF6D-7215-3B29C3CAB92D}"/>
          </ac:picMkLst>
        </pc:picChg>
        <pc:picChg chg="add mod">
          <ac:chgData name="Emily Shipley" userId="86b4a100-07b0-4083-98f3-9242d74d2590" providerId="ADAL" clId="{90C2D656-8557-44EC-A3A7-6E4E8F5BC303}" dt="2025-11-18T21:27:17.195" v="463" actId="14100"/>
          <ac:picMkLst>
            <pc:docMk/>
            <pc:sldMk cId="201875175" sldId="1839"/>
            <ac:picMk id="5" creationId="{3D6111FA-3325-4A8C-812C-AE8071E58B1C}"/>
          </ac:picMkLst>
        </pc:picChg>
        <pc:picChg chg="add mod">
          <ac:chgData name="Emily Shipley" userId="86b4a100-07b0-4083-98f3-9242d74d2590" providerId="ADAL" clId="{90C2D656-8557-44EC-A3A7-6E4E8F5BC303}" dt="2025-11-18T21:29:46.559" v="480" actId="1076"/>
          <ac:picMkLst>
            <pc:docMk/>
            <pc:sldMk cId="201875175" sldId="1839"/>
            <ac:picMk id="8" creationId="{38B15B97-00EB-6125-8435-90AF6AB24C63}"/>
          </ac:picMkLst>
        </pc:picChg>
        <pc:picChg chg="del">
          <ac:chgData name="Emily Shipley" userId="86b4a100-07b0-4083-98f3-9242d74d2590" providerId="ADAL" clId="{90C2D656-8557-44EC-A3A7-6E4E8F5BC303}" dt="2025-11-18T21:29:34.586" v="476" actId="478"/>
          <ac:picMkLst>
            <pc:docMk/>
            <pc:sldMk cId="201875175" sldId="1839"/>
            <ac:picMk id="17" creationId="{E9983643-D26B-E410-04EC-2067A4F7A902}"/>
          </ac:picMkLst>
        </pc:picChg>
        <pc:cxnChg chg="mod ord">
          <ac:chgData name="Emily Shipley" userId="86b4a100-07b0-4083-98f3-9242d74d2590" providerId="ADAL" clId="{90C2D656-8557-44EC-A3A7-6E4E8F5BC303}" dt="2025-11-18T21:27:47.627" v="468" actId="1076"/>
          <ac:cxnSpMkLst>
            <pc:docMk/>
            <pc:sldMk cId="201875175" sldId="1839"/>
            <ac:cxnSpMk id="7" creationId="{F3114A86-FB4D-7031-DDA2-2A586662B350}"/>
          </ac:cxnSpMkLst>
        </pc:cxnChg>
      </pc:sldChg>
      <pc:sldChg chg="addSp delSp modSp mod">
        <pc:chgData name="Emily Shipley" userId="86b4a100-07b0-4083-98f3-9242d74d2590" providerId="ADAL" clId="{90C2D656-8557-44EC-A3A7-6E4E8F5BC303}" dt="2025-11-18T21:33:05.012" v="504" actId="14100"/>
        <pc:sldMkLst>
          <pc:docMk/>
          <pc:sldMk cId="3716540457" sldId="1840"/>
        </pc:sldMkLst>
        <pc:spChg chg="mod">
          <ac:chgData name="Emily Shipley" userId="86b4a100-07b0-4083-98f3-9242d74d2590" providerId="ADAL" clId="{90C2D656-8557-44EC-A3A7-6E4E8F5BC303}" dt="2025-11-18T21:32:18.531" v="498" actId="1076"/>
          <ac:spMkLst>
            <pc:docMk/>
            <pc:sldMk cId="3716540457" sldId="1840"/>
            <ac:spMk id="6" creationId="{05305347-6756-7A0C-202A-D27051BF8895}"/>
          </ac:spMkLst>
        </pc:spChg>
        <pc:spChg chg="mod ord">
          <ac:chgData name="Emily Shipley" userId="86b4a100-07b0-4083-98f3-9242d74d2590" providerId="ADAL" clId="{90C2D656-8557-44EC-A3A7-6E4E8F5BC303}" dt="2025-11-18T21:33:05.012" v="504" actId="14100"/>
          <ac:spMkLst>
            <pc:docMk/>
            <pc:sldMk cId="3716540457" sldId="1840"/>
            <ac:spMk id="8" creationId="{47A98EC8-A38E-DDCB-3B66-ABA84E421ACD}"/>
          </ac:spMkLst>
        </pc:spChg>
        <pc:spChg chg="mod ord">
          <ac:chgData name="Emily Shipley" userId="86b4a100-07b0-4083-98f3-9242d74d2590" providerId="ADAL" clId="{90C2D656-8557-44EC-A3A7-6E4E8F5BC303}" dt="2025-11-18T21:32:38.535" v="501" actId="1076"/>
          <ac:spMkLst>
            <pc:docMk/>
            <pc:sldMk cId="3716540457" sldId="1840"/>
            <ac:spMk id="17" creationId="{49312045-3331-515C-6B2D-9CF1F729EBED}"/>
          </ac:spMkLst>
        </pc:spChg>
        <pc:picChg chg="add mod">
          <ac:chgData name="Emily Shipley" userId="86b4a100-07b0-4083-98f3-9242d74d2590" providerId="ADAL" clId="{90C2D656-8557-44EC-A3A7-6E4E8F5BC303}" dt="2025-11-18T21:31:33.884" v="490" actId="1076"/>
          <ac:picMkLst>
            <pc:docMk/>
            <pc:sldMk cId="3716540457" sldId="1840"/>
            <ac:picMk id="4" creationId="{D44A4DD0-6BB5-17A0-0D62-C0BFDF320EC3}"/>
          </ac:picMkLst>
        </pc:picChg>
        <pc:picChg chg="del">
          <ac:chgData name="Emily Shipley" userId="86b4a100-07b0-4083-98f3-9242d74d2590" providerId="ADAL" clId="{90C2D656-8557-44EC-A3A7-6E4E8F5BC303}" dt="2025-11-18T21:31:09.724" v="483" actId="478"/>
          <ac:picMkLst>
            <pc:docMk/>
            <pc:sldMk cId="3716540457" sldId="1840"/>
            <ac:picMk id="10" creationId="{9661BCFA-FBB5-D912-3BBC-65712047B67F}"/>
          </ac:picMkLst>
        </pc:picChg>
        <pc:cxnChg chg="mod ord">
          <ac:chgData name="Emily Shipley" userId="86b4a100-07b0-4083-98f3-9242d74d2590" providerId="ADAL" clId="{90C2D656-8557-44EC-A3A7-6E4E8F5BC303}" dt="2025-11-18T21:32:46.475" v="503" actId="14100"/>
          <ac:cxnSpMkLst>
            <pc:docMk/>
            <pc:sldMk cId="3716540457" sldId="1840"/>
            <ac:cxnSpMk id="12" creationId="{50D6CC00-DE84-E7F9-B982-05EC8FB4C021}"/>
          </ac:cxnSpMkLst>
        </pc:cxnChg>
      </pc:sldChg>
      <pc:sldChg chg="addSp delSp modSp mod">
        <pc:chgData name="Emily Shipley" userId="86b4a100-07b0-4083-98f3-9242d74d2590" providerId="ADAL" clId="{90C2D656-8557-44EC-A3A7-6E4E8F5BC303}" dt="2025-11-18T21:37:29.073" v="529" actId="1076"/>
        <pc:sldMkLst>
          <pc:docMk/>
          <pc:sldMk cId="1366429953" sldId="1842"/>
        </pc:sldMkLst>
        <pc:spChg chg="mod ord">
          <ac:chgData name="Emily Shipley" userId="86b4a100-07b0-4083-98f3-9242d74d2590" providerId="ADAL" clId="{90C2D656-8557-44EC-A3A7-6E4E8F5BC303}" dt="2025-11-18T21:35:55.717" v="514" actId="1076"/>
          <ac:spMkLst>
            <pc:docMk/>
            <pc:sldMk cId="1366429953" sldId="1842"/>
            <ac:spMk id="9" creationId="{80761DDB-BB92-0596-4A5D-4BDA40481157}"/>
          </ac:spMkLst>
        </pc:spChg>
        <pc:spChg chg="mod ord">
          <ac:chgData name="Emily Shipley" userId="86b4a100-07b0-4083-98f3-9242d74d2590" providerId="ADAL" clId="{90C2D656-8557-44EC-A3A7-6E4E8F5BC303}" dt="2025-11-18T21:36:03.126" v="516" actId="1076"/>
          <ac:spMkLst>
            <pc:docMk/>
            <pc:sldMk cId="1366429953" sldId="1842"/>
            <ac:spMk id="11" creationId="{33877DAD-8172-3144-9B73-775D483B408E}"/>
          </ac:spMkLst>
        </pc:spChg>
        <pc:spChg chg="mod ord">
          <ac:chgData name="Emily Shipley" userId="86b4a100-07b0-4083-98f3-9242d74d2590" providerId="ADAL" clId="{90C2D656-8557-44EC-A3A7-6E4E8F5BC303}" dt="2025-11-18T21:37:29.073" v="529" actId="1076"/>
          <ac:spMkLst>
            <pc:docMk/>
            <pc:sldMk cId="1366429953" sldId="1842"/>
            <ac:spMk id="14" creationId="{44D2FCE1-F429-E26C-D880-6FECAF53D2C4}"/>
          </ac:spMkLst>
        </pc:spChg>
        <pc:picChg chg="del">
          <ac:chgData name="Emily Shipley" userId="86b4a100-07b0-4083-98f3-9242d74d2590" providerId="ADAL" clId="{90C2D656-8557-44EC-A3A7-6E4E8F5BC303}" dt="2025-11-18T21:35:12.823" v="507" actId="478"/>
          <ac:picMkLst>
            <pc:docMk/>
            <pc:sldMk cId="1366429953" sldId="1842"/>
            <ac:picMk id="4" creationId="{A8B10648-B5AD-3339-1965-4525F6EA2C65}"/>
          </ac:picMkLst>
        </pc:picChg>
        <pc:picChg chg="add mod">
          <ac:chgData name="Emily Shipley" userId="86b4a100-07b0-4083-98f3-9242d74d2590" providerId="ADAL" clId="{90C2D656-8557-44EC-A3A7-6E4E8F5BC303}" dt="2025-11-18T21:36:12.376" v="517" actId="1076"/>
          <ac:picMkLst>
            <pc:docMk/>
            <pc:sldMk cId="1366429953" sldId="1842"/>
            <ac:picMk id="5" creationId="{78DD2EFA-1A3B-7D04-196C-D0B47C6D989D}"/>
          </ac:picMkLst>
        </pc:picChg>
        <pc:picChg chg="del mod">
          <ac:chgData name="Emily Shipley" userId="86b4a100-07b0-4083-98f3-9242d74d2590" providerId="ADAL" clId="{90C2D656-8557-44EC-A3A7-6E4E8F5BC303}" dt="2025-11-18T21:36:44.278" v="523" actId="478"/>
          <ac:picMkLst>
            <pc:docMk/>
            <pc:sldMk cId="1366429953" sldId="1842"/>
            <ac:picMk id="7" creationId="{D6EC349C-9E6D-34F4-71A3-3E10D3DE6FDE}"/>
          </ac:picMkLst>
        </pc:picChg>
        <pc:picChg chg="add mod">
          <ac:chgData name="Emily Shipley" userId="86b4a100-07b0-4083-98f3-9242d74d2590" providerId="ADAL" clId="{90C2D656-8557-44EC-A3A7-6E4E8F5BC303}" dt="2025-11-18T21:37:17.354" v="527" actId="1076"/>
          <ac:picMkLst>
            <pc:docMk/>
            <pc:sldMk cId="1366429953" sldId="1842"/>
            <ac:picMk id="12" creationId="{089F4E20-9668-5C3D-EB38-7B7D03A50D6E}"/>
          </ac:picMkLst>
        </pc:picChg>
      </pc:sldChg>
      <pc:sldChg chg="addSp delSp modSp mod">
        <pc:chgData name="Emily Shipley" userId="86b4a100-07b0-4083-98f3-9242d74d2590" providerId="ADAL" clId="{90C2D656-8557-44EC-A3A7-6E4E8F5BC303}" dt="2025-11-18T21:38:36.163" v="533" actId="14100"/>
        <pc:sldMkLst>
          <pc:docMk/>
          <pc:sldMk cId="2695147253" sldId="1843"/>
        </pc:sldMkLst>
        <pc:picChg chg="del">
          <ac:chgData name="Emily Shipley" userId="86b4a100-07b0-4083-98f3-9242d74d2590" providerId="ADAL" clId="{90C2D656-8557-44EC-A3A7-6E4E8F5BC303}" dt="2025-11-18T21:38:28.033" v="530" actId="478"/>
          <ac:picMkLst>
            <pc:docMk/>
            <pc:sldMk cId="2695147253" sldId="1843"/>
            <ac:picMk id="4" creationId="{DC99F51F-48DC-36DD-EF03-3AEB2356AABE}"/>
          </ac:picMkLst>
        </pc:picChg>
        <pc:picChg chg="add mod">
          <ac:chgData name="Emily Shipley" userId="86b4a100-07b0-4083-98f3-9242d74d2590" providerId="ADAL" clId="{90C2D656-8557-44EC-A3A7-6E4E8F5BC303}" dt="2025-11-18T21:38:36.163" v="533" actId="14100"/>
          <ac:picMkLst>
            <pc:docMk/>
            <pc:sldMk cId="2695147253" sldId="1843"/>
            <ac:picMk id="5" creationId="{06A50B02-B15B-FF2F-6657-E023386DC9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11/18/2025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dirty="0"/>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3:28.394"/>
    </inkml:context>
    <inkml:brush xml:id="br0">
      <inkml:brushProperty name="width" value="0.05" units="cm"/>
      <inkml:brushProperty name="height" value="0.05" units="cm"/>
    </inkml:brush>
  </inkml:definitions>
  <inkml:trace contextRef="#ctx0" brushRef="#br0">0 1 24575,'5'0'0,"7"0"0,0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3:30.538"/>
    </inkml:context>
    <inkml:brush xml:id="br0">
      <inkml:brushProperty name="width" value="0.05" units="cm"/>
      <inkml:brushProperty name="height" value="0.05" units="cm"/>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6:06.881"/>
    </inkml:context>
    <inkml:brush xml:id="br0">
      <inkml:brushProperty name="width" value="0.05" units="cm"/>
      <inkml:brushProperty name="height" value="0.05" units="cm"/>
    </inkml:brush>
  </inkml:definitions>
  <inkml:trace contextRef="#ctx0" brushRef="#br0">0 1 24575,'5'0'0,"7"0"0,1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6:07.952"/>
    </inkml:context>
    <inkml:brush xml:id="br0">
      <inkml:brushProperty name="width" value="0.05" units="cm"/>
      <inkml:brushProperty name="height" value="0.05" units="cm"/>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7:27.403"/>
    </inkml:context>
    <inkml:brush xml:id="br0">
      <inkml:brushProperty name="width" value="0.05" units="cm"/>
      <inkml:brushProperty name="height" value="0.0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7:28.808"/>
    </inkml:context>
    <inkml:brush xml:id="br0">
      <inkml:brushProperty name="width" value="0.05" units="cm"/>
      <inkml:brushProperty name="height" value="0.05" units="cm"/>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7:30.097"/>
    </inkml:context>
    <inkml:brush xml:id="br0">
      <inkml:brushProperty name="width" value="0.05" units="cm"/>
      <inkml:brushProperty name="height" value="0.05" units="cm"/>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9:07.421"/>
    </inkml:context>
    <inkml:brush xml:id="br0">
      <inkml:brushProperty name="width" value="0.05" units="cm"/>
      <inkml:brushProperty name="height" value="0.05" units="cm"/>
    </inkml:brush>
  </inkml:definitions>
  <inkml:trace contextRef="#ctx0" brushRef="#br0">0 1 24575,'0'5'0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9:49:11.665"/>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dirty="0"/>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33</a:t>
            </a:fld>
            <a:endParaRPr lang="en-US" dirty="0"/>
          </a:p>
        </p:txBody>
      </p:sp>
    </p:spTree>
    <p:extLst>
      <p:ext uri="{BB962C8B-B14F-4D97-AF65-F5344CB8AC3E}">
        <p14:creationId xmlns:p14="http://schemas.microsoft.com/office/powerpoint/2010/main" val="25333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B52B82-67E1-49BD-A200-A7033A7B0C1C}" type="slidenum">
              <a:rPr lang="en-US" smtClean="0"/>
              <a:pPr/>
              <a:t>45</a:t>
            </a:fld>
            <a:endParaRPr lang="en-US" dirty="0"/>
          </a:p>
        </p:txBody>
      </p:sp>
    </p:spTree>
    <p:extLst>
      <p:ext uri="{BB962C8B-B14F-4D97-AF65-F5344CB8AC3E}">
        <p14:creationId xmlns:p14="http://schemas.microsoft.com/office/powerpoint/2010/main" val="1915022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86D94D-E2E4-AB47-9A93-CCD4765B2177}"/>
              </a:ext>
            </a:extLst>
          </p:cNvPr>
          <p:cNvSpPr/>
          <p:nvPr userDrawn="1"/>
        </p:nvSpPr>
        <p:spPr>
          <a:xfrm>
            <a:off x="0" y="0"/>
            <a:ext cx="12192000" cy="6858000"/>
          </a:xfrm>
          <a:prstGeom prst="rect">
            <a:avLst/>
          </a:prstGeom>
          <a:solidFill>
            <a:srgbClr val="1D35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descr="A view of a city street&#10;&#10;Description automatically generated">
            <a:extLst>
              <a:ext uri="{FF2B5EF4-FFF2-40B4-BE49-F238E27FC236}">
                <a16:creationId xmlns:a16="http://schemas.microsoft.com/office/drawing/2014/main" id="{4B5479F1-E084-4B41-B581-E27310062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146" b="26758"/>
          <a:stretch/>
        </p:blipFill>
        <p:spPr>
          <a:xfrm>
            <a:off x="80792" y="8371"/>
            <a:ext cx="11981325" cy="3487652"/>
          </a:xfrm>
          <a:prstGeom prst="rect">
            <a:avLst/>
          </a:prstGeom>
          <a:ln>
            <a:noFill/>
          </a:ln>
          <a:effectLst>
            <a:outerShdw blurRad="152400" dist="152400" dir="5400000" rotWithShape="0">
              <a:prstClr val="black">
                <a:alpha val="42000"/>
              </a:prstClr>
            </a:outerShdw>
          </a:effectLst>
        </p:spPr>
      </p:pic>
      <p:sp>
        <p:nvSpPr>
          <p:cNvPr id="3" name="Subtitle 2"/>
          <p:cNvSpPr>
            <a:spLocks noGrp="1"/>
          </p:cNvSpPr>
          <p:nvPr>
            <p:ph type="subTitle" idx="1" hasCustomPrompt="1"/>
          </p:nvPr>
        </p:nvSpPr>
        <p:spPr>
          <a:xfrm>
            <a:off x="319521" y="5608321"/>
            <a:ext cx="2050299" cy="841186"/>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i="0" baseline="0"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pic>
        <p:nvPicPr>
          <p:cNvPr id="10" name="Picture 9">
            <a:extLst>
              <a:ext uri="{FF2B5EF4-FFF2-40B4-BE49-F238E27FC236}">
                <a16:creationId xmlns:a16="http://schemas.microsoft.com/office/drawing/2014/main" id="{B6A5E707-4171-0A47-B42E-B497A77260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58569" y="5188760"/>
            <a:ext cx="2977662" cy="1985108"/>
          </a:xfrm>
          <a:prstGeom prst="rect">
            <a:avLst/>
          </a:prstGeom>
        </p:spPr>
      </p:pic>
      <p:sp>
        <p:nvSpPr>
          <p:cNvPr id="4" name="Text Placeholder 3">
            <a:extLst>
              <a:ext uri="{FF2B5EF4-FFF2-40B4-BE49-F238E27FC236}">
                <a16:creationId xmlns:a16="http://schemas.microsoft.com/office/drawing/2014/main" id="{CBCF145E-6B60-834C-8DEE-775DCDE37015}"/>
              </a:ext>
            </a:extLst>
          </p:cNvPr>
          <p:cNvSpPr>
            <a:spLocks noGrp="1"/>
          </p:cNvSpPr>
          <p:nvPr>
            <p:ph type="body" sz="quarter" idx="10" hasCustomPrompt="1"/>
          </p:nvPr>
        </p:nvSpPr>
        <p:spPr>
          <a:xfrm>
            <a:off x="329997" y="3952778"/>
            <a:ext cx="7610475" cy="633290"/>
          </a:xfrm>
          <a:prstGeom prst="rect">
            <a:avLst/>
          </a:prstGeom>
        </p:spPr>
        <p:txBody>
          <a:bodyPr/>
          <a:lstStyle>
            <a:lvl1pPr>
              <a:defRPr sz="4800" b="0" i="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3">
            <a:extLst>
              <a:ext uri="{FF2B5EF4-FFF2-40B4-BE49-F238E27FC236}">
                <a16:creationId xmlns:a16="http://schemas.microsoft.com/office/drawing/2014/main" id="{3423C8A2-0930-B343-B33E-1AE21355F90C}"/>
              </a:ext>
            </a:extLst>
          </p:cNvPr>
          <p:cNvSpPr>
            <a:spLocks noGrp="1"/>
          </p:cNvSpPr>
          <p:nvPr>
            <p:ph type="body" sz="quarter" idx="11" hasCustomPrompt="1"/>
          </p:nvPr>
        </p:nvSpPr>
        <p:spPr>
          <a:xfrm>
            <a:off x="319521" y="4719714"/>
            <a:ext cx="7610475" cy="633290"/>
          </a:xfrm>
          <a:prstGeom prst="rect">
            <a:avLst/>
          </a:prstGeom>
        </p:spPr>
        <p:txBody>
          <a:bodyPr/>
          <a:lstStyle>
            <a:lvl1pPr>
              <a:defRPr sz="3200" b="0" i="0">
                <a:solidFill>
                  <a:schemeClr val="bg1"/>
                </a:solidFill>
                <a:latin typeface="+mn-lt"/>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Sub-Title</a:t>
            </a:r>
          </a:p>
        </p:txBody>
      </p:sp>
      <p:grpSp>
        <p:nvGrpSpPr>
          <p:cNvPr id="22" name="Group 21">
            <a:extLst>
              <a:ext uri="{FF2B5EF4-FFF2-40B4-BE49-F238E27FC236}">
                <a16:creationId xmlns:a16="http://schemas.microsoft.com/office/drawing/2014/main" id="{BD78019F-2042-504E-AD4F-C67227E63E23}"/>
              </a:ext>
            </a:extLst>
          </p:cNvPr>
          <p:cNvGrpSpPr/>
          <p:nvPr userDrawn="1"/>
        </p:nvGrpSpPr>
        <p:grpSpPr>
          <a:xfrm>
            <a:off x="80792" y="76951"/>
            <a:ext cx="12028658" cy="3429000"/>
            <a:chOff x="80792" y="76951"/>
            <a:chExt cx="12028658" cy="3429000"/>
          </a:xfrm>
        </p:grpSpPr>
        <p:sp>
          <p:nvSpPr>
            <p:cNvPr id="20" name="Rectangle 19">
              <a:extLst>
                <a:ext uri="{FF2B5EF4-FFF2-40B4-BE49-F238E27FC236}">
                  <a16:creationId xmlns:a16="http://schemas.microsoft.com/office/drawing/2014/main" id="{6629B810-0AA5-6549-830A-B57B29321243}"/>
                </a:ext>
              </a:extLst>
            </p:cNvPr>
            <p:cNvSpPr/>
            <p:nvPr userDrawn="1"/>
          </p:nvSpPr>
          <p:spPr>
            <a:xfrm>
              <a:off x="206375" y="203200"/>
              <a:ext cx="11776075" cy="3183487"/>
            </a:xfrm>
            <a:prstGeom prst="rect">
              <a:avLst/>
            </a:prstGeom>
            <a:noFill/>
            <a:ln w="952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0EE153A-BB6D-B746-A260-8517FEF54CEE}"/>
                </a:ext>
              </a:extLst>
            </p:cNvPr>
            <p:cNvSpPr/>
            <p:nvPr userDrawn="1"/>
          </p:nvSpPr>
          <p:spPr>
            <a:xfrm>
              <a:off x="80792" y="76951"/>
              <a:ext cx="12028658" cy="3429000"/>
            </a:xfrm>
            <a:prstGeom prst="rect">
              <a:avLst/>
            </a:prstGeom>
            <a:noFill/>
            <a:ln w="16192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51F0B4E6-6631-C14F-8C0B-FB069967B82A}"/>
              </a:ext>
            </a:extLst>
          </p:cNvPr>
          <p:cNvGrpSpPr/>
          <p:nvPr userDrawn="1"/>
        </p:nvGrpSpPr>
        <p:grpSpPr>
          <a:xfrm>
            <a:off x="2616200" y="6246307"/>
            <a:ext cx="7199746" cy="0"/>
            <a:chOff x="-1649846" y="6502400"/>
            <a:chExt cx="7199746" cy="0"/>
          </a:xfrm>
        </p:grpSpPr>
        <p:cxnSp>
          <p:nvCxnSpPr>
            <p:cNvPr id="26" name="Straight Connector 25">
              <a:extLst>
                <a:ext uri="{FF2B5EF4-FFF2-40B4-BE49-F238E27FC236}">
                  <a16:creationId xmlns:a16="http://schemas.microsoft.com/office/drawing/2014/main" id="{196D1B4A-9584-694E-8E6A-2930F5DCED21}"/>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038149-9E3D-9F49-950C-26BF94E96074}"/>
                </a:ext>
              </a:extLst>
            </p:cNvPr>
            <p:cNvCxnSpPr>
              <a:cxnSpLocks/>
            </p:cNvCxnSpPr>
            <p:nvPr userDrawn="1"/>
          </p:nvCxnSpPr>
          <p:spPr>
            <a:xfrm>
              <a:off x="-1649846" y="6502400"/>
              <a:ext cx="5942446"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933502"/>
      </p:ext>
    </p:extLst>
  </p:cSld>
  <p:clrMapOvr>
    <a:masterClrMapping/>
  </p:clrMapOvr>
  <p:extLst>
    <p:ext uri="{DCECCB84-F9BA-43D5-87BE-67443E8EF086}">
      <p15:sldGuideLst xmlns:p15="http://schemas.microsoft.com/office/powerpoint/2012/main">
        <p15:guide id="0" orient="horz" pos="2433">
          <p15:clr>
            <a:srgbClr val="FBAE40"/>
          </p15:clr>
        </p15:guide>
        <p15:guide id="1" pos="354">
          <p15:clr>
            <a:srgbClr val="FBAE40"/>
          </p15:clr>
        </p15:guide>
        <p15:guide id="2" pos="7200">
          <p15:clr>
            <a:srgbClr val="FBAE40"/>
          </p15:clr>
        </p15:guide>
        <p15:guide id="3" pos="7476">
          <p15:clr>
            <a:srgbClr val="FBAE40"/>
          </p15:clr>
        </p15:guide>
        <p15:guide id="4" orient="horz" pos="33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Footer Placeholder 4">
            <a:extLst>
              <a:ext uri="{FF2B5EF4-FFF2-40B4-BE49-F238E27FC236}">
                <a16:creationId xmlns:a16="http://schemas.microsoft.com/office/drawing/2014/main" id="{050531AD-57B3-8E47-A2C5-7CFED070F06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3" name="Group 12">
            <a:extLst>
              <a:ext uri="{FF2B5EF4-FFF2-40B4-BE49-F238E27FC236}">
                <a16:creationId xmlns:a16="http://schemas.microsoft.com/office/drawing/2014/main" id="{C6BA5965-03A0-2F45-8225-568225439AF1}"/>
              </a:ext>
            </a:extLst>
          </p:cNvPr>
          <p:cNvGrpSpPr/>
          <p:nvPr userDrawn="1"/>
        </p:nvGrpSpPr>
        <p:grpSpPr>
          <a:xfrm>
            <a:off x="1778000" y="6536530"/>
            <a:ext cx="6866792" cy="0"/>
            <a:chOff x="-1316892" y="6502400"/>
            <a:chExt cx="6866792" cy="0"/>
          </a:xfrm>
        </p:grpSpPr>
        <p:cxnSp>
          <p:nvCxnSpPr>
            <p:cNvPr id="14" name="Straight Connector 13">
              <a:extLst>
                <a:ext uri="{FF2B5EF4-FFF2-40B4-BE49-F238E27FC236}">
                  <a16:creationId xmlns:a16="http://schemas.microsoft.com/office/drawing/2014/main" id="{A0CA9BFD-8D36-6C46-90ED-AB7156B13C5F}"/>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0D71B-9DC3-1B40-A202-3B688A31B18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63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If Necess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Title 1">
            <a:extLst>
              <a:ext uri="{FF2B5EF4-FFF2-40B4-BE49-F238E27FC236}">
                <a16:creationId xmlns:a16="http://schemas.microsoft.com/office/drawing/2014/main" id="{EB2EDED9-2FEE-D548-865D-A3F07924AA1D}"/>
              </a:ext>
            </a:extLst>
          </p:cNvPr>
          <p:cNvSpPr>
            <a:spLocks noGrp="1"/>
          </p:cNvSpPr>
          <p:nvPr>
            <p:ph type="title" hasCustomPrompt="1"/>
          </p:nvPr>
        </p:nvSpPr>
        <p:spPr>
          <a:xfrm>
            <a:off x="336549" y="1207008"/>
            <a:ext cx="11513969" cy="874319"/>
          </a:xfrm>
        </p:spPr>
        <p:txBody>
          <a:bodyPr/>
          <a:lstStyle>
            <a:lvl1pPr>
              <a:defRPr sz="4400"/>
            </a:lvl1pPr>
          </a:lstStyle>
          <a:p>
            <a:r>
              <a:rPr lang="en-US" dirty="0"/>
              <a:t>Thank you</a:t>
            </a:r>
          </a:p>
        </p:txBody>
      </p:sp>
      <p:sp>
        <p:nvSpPr>
          <p:cNvPr id="13" name="Subtitle 2">
            <a:extLst>
              <a:ext uri="{FF2B5EF4-FFF2-40B4-BE49-F238E27FC236}">
                <a16:creationId xmlns:a16="http://schemas.microsoft.com/office/drawing/2014/main" id="{785A3902-84E9-E544-A3C2-3D90E16947C4}"/>
              </a:ext>
            </a:extLst>
          </p:cNvPr>
          <p:cNvSpPr>
            <a:spLocks noGrp="1"/>
          </p:cNvSpPr>
          <p:nvPr>
            <p:ph type="subTitle" idx="1" hasCustomPrompt="1"/>
          </p:nvPr>
        </p:nvSpPr>
        <p:spPr>
          <a:xfrm>
            <a:off x="336549" y="3429000"/>
            <a:ext cx="4984751" cy="1498600"/>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800" i="0"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sp>
        <p:nvSpPr>
          <p:cNvPr id="3" name="Text Placeholder 2">
            <a:extLst>
              <a:ext uri="{FF2B5EF4-FFF2-40B4-BE49-F238E27FC236}">
                <a16:creationId xmlns:a16="http://schemas.microsoft.com/office/drawing/2014/main" id="{5C03E600-481E-6646-9277-C5F478140D53}"/>
              </a:ext>
            </a:extLst>
          </p:cNvPr>
          <p:cNvSpPr>
            <a:spLocks noGrp="1"/>
          </p:cNvSpPr>
          <p:nvPr>
            <p:ph type="body" sz="quarter" idx="13" hasCustomPrompt="1"/>
          </p:nvPr>
        </p:nvSpPr>
        <p:spPr>
          <a:xfrm>
            <a:off x="336549" y="2381413"/>
            <a:ext cx="4718050" cy="736600"/>
          </a:xfrm>
        </p:spPr>
        <p:txBody>
          <a:bodyPr/>
          <a:lstStyle>
            <a:lvl1pPr>
              <a:defRPr sz="3200"/>
            </a:lvl1pPr>
          </a:lstStyle>
          <a:p>
            <a:pPr lvl="0"/>
            <a:r>
              <a:rPr lang="en-US" dirty="0"/>
              <a:t>CTA</a:t>
            </a:r>
          </a:p>
        </p:txBody>
      </p:sp>
      <p:sp>
        <p:nvSpPr>
          <p:cNvPr id="14" name="Footer Placeholder 4">
            <a:extLst>
              <a:ext uri="{FF2B5EF4-FFF2-40B4-BE49-F238E27FC236}">
                <a16:creationId xmlns:a16="http://schemas.microsoft.com/office/drawing/2014/main" id="{1C4E9BED-162D-B14A-8683-B98F8E48577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5" name="Group 14">
            <a:extLst>
              <a:ext uri="{FF2B5EF4-FFF2-40B4-BE49-F238E27FC236}">
                <a16:creationId xmlns:a16="http://schemas.microsoft.com/office/drawing/2014/main" id="{68DCB210-875E-D049-8337-0073269E12FE}"/>
              </a:ext>
            </a:extLst>
          </p:cNvPr>
          <p:cNvGrpSpPr/>
          <p:nvPr userDrawn="1"/>
        </p:nvGrpSpPr>
        <p:grpSpPr>
          <a:xfrm>
            <a:off x="1778000" y="6536530"/>
            <a:ext cx="6866792" cy="0"/>
            <a:chOff x="-1316892" y="6502400"/>
            <a:chExt cx="6866792" cy="0"/>
          </a:xfrm>
        </p:grpSpPr>
        <p:cxnSp>
          <p:nvCxnSpPr>
            <p:cNvPr id="16" name="Straight Connector 15">
              <a:extLst>
                <a:ext uri="{FF2B5EF4-FFF2-40B4-BE49-F238E27FC236}">
                  <a16:creationId xmlns:a16="http://schemas.microsoft.com/office/drawing/2014/main" id="{7BA38B75-63DB-814B-96B1-14CDB94E9906}"/>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A9B4A5-B598-F144-8AA0-C5B7F9427EF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09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Slide (If Necessar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63539" y="6481231"/>
            <a:ext cx="1264923" cy="109728"/>
          </a:xfrm>
          <a:prstGeom prst="rect">
            <a:avLst/>
          </a:prstGeom>
        </p:spPr>
      </p:pic>
      <p:pic>
        <p:nvPicPr>
          <p:cNvPr id="5" name="Picture 4">
            <a:extLst>
              <a:ext uri="{FF2B5EF4-FFF2-40B4-BE49-F238E27FC236}">
                <a16:creationId xmlns:a16="http://schemas.microsoft.com/office/drawing/2014/main" id="{3429E776-2484-F04B-9C94-D2AFDF9E439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59528" y="1354307"/>
            <a:ext cx="6960672" cy="4640452"/>
          </a:xfrm>
          <a:prstGeom prst="rect">
            <a:avLst/>
          </a:prstGeom>
        </p:spPr>
      </p:pic>
    </p:spTree>
    <p:extLst>
      <p:ext uri="{BB962C8B-B14F-4D97-AF65-F5344CB8AC3E}">
        <p14:creationId xmlns:p14="http://schemas.microsoft.com/office/powerpoint/2010/main" val="2577843779"/>
      </p:ext>
    </p:extLst>
  </p:cSld>
  <p:clrMapOvr>
    <a:masterClrMapping/>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dirty="0"/>
              <a:t>Do Not Use Any Layouts</a:t>
            </a:r>
            <a:br>
              <a:rPr lang="en-US" dirty="0"/>
            </a:br>
            <a:r>
              <a:rPr lang="en-US" dirty="0"/>
              <a:t>Past This One</a:t>
            </a:r>
          </a:p>
        </p:txBody>
      </p:sp>
    </p:spTree>
    <p:extLst>
      <p:ext uri="{BB962C8B-B14F-4D97-AF65-F5344CB8AC3E}">
        <p14:creationId xmlns:p14="http://schemas.microsoft.com/office/powerpoint/2010/main" val="156795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685DF3-1603-43F9-A6A3-4828097D97BB}"/>
              </a:ext>
            </a:extLst>
          </p:cNvPr>
          <p:cNvCxnSpPr/>
          <p:nvPr userDrawn="1"/>
        </p:nvCxnSpPr>
        <p:spPr>
          <a:xfrm>
            <a:off x="7174962" y="3758097"/>
            <a:ext cx="0" cy="1460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4163BF-0EB5-434C-BD9B-DA607527E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06" y="4017511"/>
            <a:ext cx="2469466" cy="941672"/>
          </a:xfrm>
          <a:prstGeom prst="rect">
            <a:avLst/>
          </a:prstGeom>
        </p:spPr>
      </p:pic>
      <p:sp>
        <p:nvSpPr>
          <p:cNvPr id="11" name="Text Placeholder 10">
            <a:extLst>
              <a:ext uri="{FF2B5EF4-FFF2-40B4-BE49-F238E27FC236}">
                <a16:creationId xmlns:a16="http://schemas.microsoft.com/office/drawing/2014/main" id="{C5DC0147-3DC1-4C77-837B-DF8B90AA1130}"/>
              </a:ext>
            </a:extLst>
          </p:cNvPr>
          <p:cNvSpPr>
            <a:spLocks noGrp="1"/>
          </p:cNvSpPr>
          <p:nvPr>
            <p:ph type="body" sz="quarter" idx="10" hasCustomPrompt="1"/>
          </p:nvPr>
        </p:nvSpPr>
        <p:spPr>
          <a:xfrm>
            <a:off x="7174962" y="3884060"/>
            <a:ext cx="3994059" cy="453162"/>
          </a:xfrm>
        </p:spPr>
        <p:txBody>
          <a:bodyPr>
            <a:noAutofit/>
          </a:bodyPr>
          <a:lstStyle>
            <a:lvl1pPr marL="0" indent="0">
              <a:lnSpc>
                <a:spcPts val="2800"/>
              </a:lnSpc>
              <a:buFontTx/>
              <a:buNone/>
              <a:defRPr sz="32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dirty="0"/>
              <a:t>Presentation Title</a:t>
            </a:r>
          </a:p>
        </p:txBody>
      </p:sp>
      <p:sp>
        <p:nvSpPr>
          <p:cNvPr id="15" name="Text Placeholder 14">
            <a:extLst>
              <a:ext uri="{FF2B5EF4-FFF2-40B4-BE49-F238E27FC236}">
                <a16:creationId xmlns:a16="http://schemas.microsoft.com/office/drawing/2014/main" id="{F42158B9-23F3-48B9-A8C2-EFAF5B0BB6CD}"/>
              </a:ext>
            </a:extLst>
          </p:cNvPr>
          <p:cNvSpPr>
            <a:spLocks noGrp="1"/>
          </p:cNvSpPr>
          <p:nvPr>
            <p:ph type="body" sz="quarter" idx="11" hasCustomPrompt="1"/>
          </p:nvPr>
        </p:nvSpPr>
        <p:spPr>
          <a:xfrm>
            <a:off x="7175499" y="4349408"/>
            <a:ext cx="3993513" cy="453162"/>
          </a:xfrm>
        </p:spPr>
        <p:txBody>
          <a:bodyPr/>
          <a:lstStyle>
            <a:lvl1pPr marL="0" indent="0" algn="l">
              <a:lnSpc>
                <a:spcPts val="2600"/>
              </a:lnSpc>
              <a:buFontTx/>
              <a:buNone/>
              <a:defRPr/>
            </a:lvl1pPr>
          </a:lstStyle>
          <a:p>
            <a:pPr lvl="0"/>
            <a:r>
              <a:rPr lang="en-US" dirty="0"/>
              <a:t>Click to add Name</a:t>
            </a:r>
          </a:p>
        </p:txBody>
      </p:sp>
      <p:sp>
        <p:nvSpPr>
          <p:cNvPr id="16" name="Text Placeholder 14">
            <a:extLst>
              <a:ext uri="{FF2B5EF4-FFF2-40B4-BE49-F238E27FC236}">
                <a16:creationId xmlns:a16="http://schemas.microsoft.com/office/drawing/2014/main" id="{C2EDF8E0-D59F-484C-9D48-BF3E91C71355}"/>
              </a:ext>
            </a:extLst>
          </p:cNvPr>
          <p:cNvSpPr>
            <a:spLocks noGrp="1"/>
          </p:cNvSpPr>
          <p:nvPr>
            <p:ph type="body" sz="quarter" idx="12" hasCustomPrompt="1"/>
          </p:nvPr>
        </p:nvSpPr>
        <p:spPr>
          <a:xfrm>
            <a:off x="7174962" y="4728167"/>
            <a:ext cx="3993513" cy="453162"/>
          </a:xfrm>
        </p:spPr>
        <p:txBody>
          <a:bodyPr/>
          <a:lstStyle>
            <a:lvl1pPr marL="0" indent="0" algn="l">
              <a:lnSpc>
                <a:spcPts val="2600"/>
              </a:lnSpc>
              <a:buFontTx/>
              <a:buNone/>
              <a:defRPr/>
            </a:lvl1pPr>
          </a:lstStyle>
          <a:p>
            <a:pPr lvl="0"/>
            <a:r>
              <a:rPr lang="en-US" dirty="0"/>
              <a:t>Date 1, 2020</a:t>
            </a:r>
          </a:p>
        </p:txBody>
      </p:sp>
    </p:spTree>
    <p:extLst>
      <p:ext uri="{BB962C8B-B14F-4D97-AF65-F5344CB8AC3E}">
        <p14:creationId xmlns:p14="http://schemas.microsoft.com/office/powerpoint/2010/main" val="78651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8787-DE30-48C9-90BF-C3D8E52215F5}"/>
              </a:ext>
            </a:extLst>
          </p:cNvPr>
          <p:cNvSpPr>
            <a:spLocks noGrp="1"/>
          </p:cNvSpPr>
          <p:nvPr>
            <p:ph type="title" hasCustomPrompt="1"/>
          </p:nvPr>
        </p:nvSpPr>
        <p:spPr>
          <a:xfrm>
            <a:off x="0" y="2219325"/>
            <a:ext cx="12192000" cy="1209675"/>
          </a:xfrm>
        </p:spPr>
        <p:txBody>
          <a:bodyPr anchor="b"/>
          <a:lstStyle>
            <a:lvl1pPr algn="ctr">
              <a:defRPr sz="6000"/>
            </a:lvl1pPr>
          </a:lstStyle>
          <a:p>
            <a:r>
              <a:rPr lang="en-US" dirty="0"/>
              <a:t>Click to edit divider page</a:t>
            </a:r>
          </a:p>
        </p:txBody>
      </p:sp>
      <p:pic>
        <p:nvPicPr>
          <p:cNvPr id="7" name="Picture 6">
            <a:extLst>
              <a:ext uri="{FF2B5EF4-FFF2-40B4-BE49-F238E27FC236}">
                <a16:creationId xmlns:a16="http://schemas.microsoft.com/office/drawing/2014/main" id="{A21B3254-1ED8-4D19-91CC-3DB618602E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1" t="66020" r="4853"/>
          <a:stretch/>
        </p:blipFill>
        <p:spPr>
          <a:xfrm>
            <a:off x="0" y="5139069"/>
            <a:ext cx="12192000" cy="1119557"/>
          </a:xfrm>
          <a:prstGeom prst="rect">
            <a:avLst/>
          </a:prstGeom>
        </p:spPr>
      </p:pic>
    </p:spTree>
    <p:extLst>
      <p:ext uri="{BB962C8B-B14F-4D97-AF65-F5344CB8AC3E}">
        <p14:creationId xmlns:p14="http://schemas.microsoft.com/office/powerpoint/2010/main" val="342094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FD873-A2C2-4EC3-9596-D8D3C5011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72" t="66020" r="22015"/>
          <a:stretch/>
        </p:blipFill>
        <p:spPr>
          <a:xfrm>
            <a:off x="82754" y="5140611"/>
            <a:ext cx="2116183" cy="1119557"/>
          </a:xfrm>
          <a:prstGeom prst="rect">
            <a:avLst/>
          </a:prstGeom>
        </p:spPr>
      </p:pic>
      <p:sp>
        <p:nvSpPr>
          <p:cNvPr id="11" name="Text Placeholder 10">
            <a:extLst>
              <a:ext uri="{FF2B5EF4-FFF2-40B4-BE49-F238E27FC236}">
                <a16:creationId xmlns:a16="http://schemas.microsoft.com/office/drawing/2014/main" id="{49A1DB73-2ECF-430E-879B-407F111F2D39}"/>
              </a:ext>
            </a:extLst>
          </p:cNvPr>
          <p:cNvSpPr>
            <a:spLocks noGrp="1"/>
          </p:cNvSpPr>
          <p:nvPr>
            <p:ph type="body" sz="quarter" idx="10" hasCustomPrompt="1"/>
          </p:nvPr>
        </p:nvSpPr>
        <p:spPr>
          <a:xfrm>
            <a:off x="519113" y="469900"/>
            <a:ext cx="9885362" cy="812800"/>
          </a:xfrm>
        </p:spPr>
        <p:txBody>
          <a:bodyPr>
            <a:normAutofit/>
          </a:bodyPr>
          <a:lstStyle>
            <a:lvl1pPr marL="0" indent="0">
              <a:buFontTx/>
              <a:buNone/>
              <a:defRPr sz="4400" b="1"/>
            </a:lvl1pPr>
          </a:lstStyle>
          <a:p>
            <a:pPr lvl="0"/>
            <a:r>
              <a:rPr lang="en-US" dirty="0"/>
              <a:t>Click to edit headline text styles 44pt</a:t>
            </a:r>
          </a:p>
        </p:txBody>
      </p:sp>
      <p:sp>
        <p:nvSpPr>
          <p:cNvPr id="15" name="Text Placeholder 14">
            <a:extLst>
              <a:ext uri="{FF2B5EF4-FFF2-40B4-BE49-F238E27FC236}">
                <a16:creationId xmlns:a16="http://schemas.microsoft.com/office/drawing/2014/main" id="{DBC57281-F76F-4E81-A741-BD88C5BC7058}"/>
              </a:ext>
            </a:extLst>
          </p:cNvPr>
          <p:cNvSpPr>
            <a:spLocks noGrp="1"/>
          </p:cNvSpPr>
          <p:nvPr>
            <p:ph type="body" sz="quarter" idx="11"/>
          </p:nvPr>
        </p:nvSpPr>
        <p:spPr>
          <a:xfrm>
            <a:off x="519113" y="1282700"/>
            <a:ext cx="9885362" cy="3511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30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6" name="Picture 2" descr="Aerial Photo of Deepwood Courtesy of Ron Cooper">
            <a:extLst>
              <a:ext uri="{FF2B5EF4-FFF2-40B4-BE49-F238E27FC236}">
                <a16:creationId xmlns:a16="http://schemas.microsoft.com/office/drawing/2014/main" id="{BFD10C50-43A7-4EF5-AAF6-E53C6D4B2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1100" y="-82391"/>
            <a:ext cx="12508772" cy="7022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A4C37B-4C40-3244-B1E8-9271B582E334}"/>
              </a:ext>
            </a:extLst>
          </p:cNvPr>
          <p:cNvSpPr/>
          <p:nvPr userDrawn="1"/>
        </p:nvSpPr>
        <p:spPr>
          <a:xfrm>
            <a:off x="0" y="0"/>
            <a:ext cx="562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hasCustomPrompt="1"/>
          </p:nvPr>
        </p:nvSpPr>
        <p:spPr>
          <a:xfrm>
            <a:off x="419100" y="3146425"/>
            <a:ext cx="4787899" cy="907100"/>
          </a:xfrm>
        </p:spPr>
        <p:txBody>
          <a:bodyPr anchor="ctr"/>
          <a:lstStyle>
            <a:lvl1pPr marL="0" algn="l" defTabSz="914400" rtl="0" eaLnBrk="1" latinLnBrk="0" hangingPunct="1">
              <a:lnSpc>
                <a:spcPct val="90000"/>
              </a:lnSpc>
              <a:spcBef>
                <a:spcPct val="0"/>
              </a:spcBef>
              <a:buNone/>
              <a:defRPr lang="en-US" sz="3200" b="0" i="0" kern="1200" dirty="0">
                <a:solidFill>
                  <a:schemeClr val="bg1"/>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Breaker Slide</a:t>
            </a:r>
          </a:p>
        </p:txBody>
      </p:sp>
      <p:pic>
        <p:nvPicPr>
          <p:cNvPr id="13" name="Picture 12">
            <a:extLst>
              <a:ext uri="{FF2B5EF4-FFF2-40B4-BE49-F238E27FC236}">
                <a16:creationId xmlns:a16="http://schemas.microsoft.com/office/drawing/2014/main" id="{03F39A15-598D-DD4A-A633-CF2896B59E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C459C31B-1DD0-0B40-A5E8-1AB40AE4B528}"/>
              </a:ext>
            </a:extLst>
          </p:cNvPr>
          <p:cNvGrpSpPr/>
          <p:nvPr userDrawn="1"/>
        </p:nvGrpSpPr>
        <p:grpSpPr>
          <a:xfrm>
            <a:off x="419100" y="4165600"/>
            <a:ext cx="3771900" cy="0"/>
            <a:chOff x="1778000" y="6502400"/>
            <a:chExt cx="3771900" cy="0"/>
          </a:xfrm>
        </p:grpSpPr>
        <p:cxnSp>
          <p:nvCxnSpPr>
            <p:cNvPr id="15" name="Straight Connector 14">
              <a:extLst>
                <a:ext uri="{FF2B5EF4-FFF2-40B4-BE49-F238E27FC236}">
                  <a16:creationId xmlns:a16="http://schemas.microsoft.com/office/drawing/2014/main" id="{9F1458E4-7374-2544-B6C9-C7BA459E9D7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66F15-99A1-A14E-AAB4-9F9C52572C3E}"/>
                </a:ext>
              </a:extLst>
            </p:cNvPr>
            <p:cNvCxnSpPr>
              <a:cxnSpLocks/>
            </p:cNvCxnSpPr>
            <p:nvPr userDrawn="1"/>
          </p:nvCxnSpPr>
          <p:spPr>
            <a:xfrm>
              <a:off x="1778000" y="6502400"/>
              <a:ext cx="2514600"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6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2" name="Title 1"/>
          <p:cNvSpPr>
            <a:spLocks noGrp="1"/>
          </p:cNvSpPr>
          <p:nvPr>
            <p:ph type="title"/>
          </p:nvPr>
        </p:nvSpPr>
        <p:spPr>
          <a:xfrm>
            <a:off x="335755" y="2975450"/>
            <a:ext cx="11520490" cy="907100"/>
          </a:xfrm>
        </p:spPr>
        <p:txBody>
          <a:bodyPr anchor="ctr"/>
          <a:lstStyle>
            <a:lvl1pPr marL="0" algn="l" defTabSz="914400" rtl="0" eaLnBrk="1" latinLnBrk="0" hangingPunct="1">
              <a:lnSpc>
                <a:spcPct val="90000"/>
              </a:lnSpc>
              <a:spcBef>
                <a:spcPct val="0"/>
              </a:spcBef>
              <a:buNone/>
              <a:defRPr lang="en-US" sz="4400" b="0" i="0" kern="1200" dirty="0">
                <a:solidFill>
                  <a:schemeClr val="tx2"/>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28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an Sour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36548" y="1452515"/>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grpSp>
        <p:nvGrpSpPr>
          <p:cNvPr id="11" name="Group 10">
            <a:extLst>
              <a:ext uri="{FF2B5EF4-FFF2-40B4-BE49-F238E27FC236}">
                <a16:creationId xmlns:a16="http://schemas.microsoft.com/office/drawing/2014/main" id="{F9884F3F-33DE-724D-8787-C31694BB9250}"/>
              </a:ext>
            </a:extLst>
          </p:cNvPr>
          <p:cNvGrpSpPr/>
          <p:nvPr userDrawn="1"/>
        </p:nvGrpSpPr>
        <p:grpSpPr>
          <a:xfrm>
            <a:off x="1778000" y="6536530"/>
            <a:ext cx="6866792" cy="0"/>
            <a:chOff x="-1316892" y="6502400"/>
            <a:chExt cx="6866792" cy="0"/>
          </a:xfrm>
        </p:grpSpPr>
        <p:cxnSp>
          <p:nvCxnSpPr>
            <p:cNvPr id="12" name="Straight Connector 11">
              <a:extLst>
                <a:ext uri="{FF2B5EF4-FFF2-40B4-BE49-F238E27FC236}">
                  <a16:creationId xmlns:a16="http://schemas.microsoft.com/office/drawing/2014/main" id="{D4091B50-FF1B-864E-93D8-2841F3CE41C3}"/>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4740F0-6BD0-FD43-A059-29465832449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7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44659" y="1254206"/>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pic>
        <p:nvPicPr>
          <p:cNvPr id="7" name="Picture 6" descr="A large brick building&#10;&#10;Description automatically generated">
            <a:extLst>
              <a:ext uri="{FF2B5EF4-FFF2-40B4-BE49-F238E27FC236}">
                <a16:creationId xmlns:a16="http://schemas.microsoft.com/office/drawing/2014/main" id="{AA6BC9BF-32E6-7645-B52D-4820086ED2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05" b="50000"/>
          <a:stretch/>
        </p:blipFill>
        <p:spPr>
          <a:xfrm>
            <a:off x="0" y="4254500"/>
            <a:ext cx="12192000" cy="1828800"/>
          </a:xfrm>
          <a:prstGeom prst="rect">
            <a:avLst/>
          </a:prstGeom>
        </p:spPr>
      </p:pic>
      <p:grpSp>
        <p:nvGrpSpPr>
          <p:cNvPr id="12" name="Group 11">
            <a:extLst>
              <a:ext uri="{FF2B5EF4-FFF2-40B4-BE49-F238E27FC236}">
                <a16:creationId xmlns:a16="http://schemas.microsoft.com/office/drawing/2014/main" id="{BAC934DB-6A73-9D45-90E9-27EBB7603B3D}"/>
              </a:ext>
            </a:extLst>
          </p:cNvPr>
          <p:cNvGrpSpPr/>
          <p:nvPr userDrawn="1"/>
        </p:nvGrpSpPr>
        <p:grpSpPr>
          <a:xfrm>
            <a:off x="1778000" y="6536530"/>
            <a:ext cx="6866792" cy="0"/>
            <a:chOff x="-1316892" y="6502400"/>
            <a:chExt cx="6866792" cy="0"/>
          </a:xfrm>
        </p:grpSpPr>
        <p:cxnSp>
          <p:nvCxnSpPr>
            <p:cNvPr id="13" name="Straight Connector 12">
              <a:extLst>
                <a:ext uri="{FF2B5EF4-FFF2-40B4-BE49-F238E27FC236}">
                  <a16:creationId xmlns:a16="http://schemas.microsoft.com/office/drawing/2014/main" id="{6D52AF4B-CF2F-A14D-B292-99D84EA6ADD2}"/>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170B0-637A-354D-B7D6-547F5E699EA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05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3" name="Content Placeholder 2"/>
          <p:cNvSpPr>
            <a:spLocks noGrp="1"/>
          </p:cNvSpPr>
          <p:nvPr>
            <p:ph idx="1" hasCustomPrompt="1"/>
          </p:nvPr>
        </p:nvSpPr>
        <p:spPr>
          <a:xfrm>
            <a:off x="336552" y="1452515"/>
            <a:ext cx="11522076" cy="656205"/>
          </a:xfrm>
          <a:prstGeom prst="rect">
            <a:avLst/>
          </a:prstGeom>
        </p:spPr>
        <p:txBody>
          <a:bodyPr/>
          <a:lstStyle>
            <a:lvl1pPr marL="342900" indent="-342900">
              <a:buFont typeface="Wingdings" pitchFamily="2" charset="2"/>
              <a:buChar char="§"/>
              <a:defRPr lang="en-US" sz="2200" kern="1200" dirty="0" smtClean="0">
                <a:solidFill>
                  <a:schemeClr val="tx1"/>
                </a:solidFill>
                <a:latin typeface="+mn-lt"/>
                <a:ea typeface="+mn-ea"/>
                <a:cs typeface="+mn-cs"/>
              </a:defRPr>
            </a:lvl1pPr>
            <a:lvl2pPr marL="173736" indent="-173736">
              <a:spcBef>
                <a:spcPts val="600"/>
              </a:spcBef>
              <a:buClr>
                <a:schemeClr val="bg2"/>
              </a:buClr>
              <a:defRPr sz="1800">
                <a:solidFill>
                  <a:schemeClr val="tx1"/>
                </a:solidFill>
              </a:defRPr>
            </a:lvl2pPr>
            <a:lvl3pPr>
              <a:spcBef>
                <a:spcPts val="600"/>
              </a:spcBef>
              <a:defRPr/>
            </a:lvl3pPr>
          </a:lstStyle>
          <a:p>
            <a:pPr lvl="1"/>
            <a:r>
              <a:rPr lang="en-US" dirty="0"/>
              <a:t>Bullet</a:t>
            </a:r>
          </a:p>
        </p:txBody>
      </p:sp>
      <p:sp>
        <p:nvSpPr>
          <p:cNvPr id="7" name="Rectangle 6">
            <a:extLst>
              <a:ext uri="{FF2B5EF4-FFF2-40B4-BE49-F238E27FC236}">
                <a16:creationId xmlns:a16="http://schemas.microsoft.com/office/drawing/2014/main" id="{79741CC5-F945-1A46-8CD2-48F51FB45796}"/>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Footer Placeholder 4">
            <a:extLst>
              <a:ext uri="{FF2B5EF4-FFF2-40B4-BE49-F238E27FC236}">
                <a16:creationId xmlns:a16="http://schemas.microsoft.com/office/drawing/2014/main" id="{DD91C636-8DB9-5B4D-9312-38AC0B8DA97D}"/>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sp>
        <p:nvSpPr>
          <p:cNvPr id="9" name="Slide Number Placeholder 5">
            <a:extLst>
              <a:ext uri="{FF2B5EF4-FFF2-40B4-BE49-F238E27FC236}">
                <a16:creationId xmlns:a16="http://schemas.microsoft.com/office/drawing/2014/main" id="{4DF5F704-AD44-C04D-9116-BE002E5E0499}"/>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0" name="Picture 9">
            <a:extLst>
              <a:ext uri="{FF2B5EF4-FFF2-40B4-BE49-F238E27FC236}">
                <a16:creationId xmlns:a16="http://schemas.microsoft.com/office/drawing/2014/main" id="{B1E805C3-C59E-2144-94EE-0B67DEA498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0C6E230A-08F9-DB42-8BE1-27A80CCF9840}"/>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F802F8E3-83DF-3A4A-BD3B-7E17033D2F28}"/>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5C43F-9E59-E746-B18B-B85F3362C8CC}"/>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26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8" name="Text Placeholder 3">
            <a:extLst>
              <a:ext uri="{FF2B5EF4-FFF2-40B4-BE49-F238E27FC236}">
                <a16:creationId xmlns:a16="http://schemas.microsoft.com/office/drawing/2014/main" id="{F409EC90-7A58-5F47-8200-67E9DD5AF8E0}"/>
              </a:ext>
            </a:extLst>
          </p:cNvPr>
          <p:cNvSpPr>
            <a:spLocks noGrp="1"/>
          </p:cNvSpPr>
          <p:nvPr>
            <p:ph idx="1"/>
          </p:nvPr>
        </p:nvSpPr>
        <p:spPr>
          <a:xfrm>
            <a:off x="336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0" name="Rectangle 9">
            <a:extLst>
              <a:ext uri="{FF2B5EF4-FFF2-40B4-BE49-F238E27FC236}">
                <a16:creationId xmlns:a16="http://schemas.microsoft.com/office/drawing/2014/main" id="{75116654-E6BD-A640-838E-53FCCAB759EA}"/>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Slide Number Placeholder 5">
            <a:extLst>
              <a:ext uri="{FF2B5EF4-FFF2-40B4-BE49-F238E27FC236}">
                <a16:creationId xmlns:a16="http://schemas.microsoft.com/office/drawing/2014/main" id="{A1CDA76D-C4CA-8D4A-AC10-59FCCE9FFBC1}"/>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3" name="Picture 12">
            <a:extLst>
              <a:ext uri="{FF2B5EF4-FFF2-40B4-BE49-F238E27FC236}">
                <a16:creationId xmlns:a16="http://schemas.microsoft.com/office/drawing/2014/main" id="{F4111453-6C11-514A-927A-01AC30146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7" name="Text Placeholder 3">
            <a:extLst>
              <a:ext uri="{FF2B5EF4-FFF2-40B4-BE49-F238E27FC236}">
                <a16:creationId xmlns:a16="http://schemas.microsoft.com/office/drawing/2014/main" id="{BF5079E7-6582-944B-A16F-CC156017D3BD}"/>
              </a:ext>
            </a:extLst>
          </p:cNvPr>
          <p:cNvSpPr>
            <a:spLocks noGrp="1"/>
          </p:cNvSpPr>
          <p:nvPr>
            <p:ph idx="13"/>
          </p:nvPr>
        </p:nvSpPr>
        <p:spPr>
          <a:xfrm>
            <a:off x="6305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8" name="Footer Placeholder 4">
            <a:extLst>
              <a:ext uri="{FF2B5EF4-FFF2-40B4-BE49-F238E27FC236}">
                <a16:creationId xmlns:a16="http://schemas.microsoft.com/office/drawing/2014/main" id="{0AE23C3E-A778-354C-8EE9-27074045D5D3}"/>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9" name="Group 18">
            <a:extLst>
              <a:ext uri="{FF2B5EF4-FFF2-40B4-BE49-F238E27FC236}">
                <a16:creationId xmlns:a16="http://schemas.microsoft.com/office/drawing/2014/main" id="{2441110C-22A8-6F40-AA97-1FFF07EE98D9}"/>
              </a:ext>
            </a:extLst>
          </p:cNvPr>
          <p:cNvGrpSpPr/>
          <p:nvPr userDrawn="1"/>
        </p:nvGrpSpPr>
        <p:grpSpPr>
          <a:xfrm>
            <a:off x="1778000" y="6536530"/>
            <a:ext cx="6866792" cy="0"/>
            <a:chOff x="-1316892" y="6502400"/>
            <a:chExt cx="6866792" cy="0"/>
          </a:xfrm>
        </p:grpSpPr>
        <p:cxnSp>
          <p:nvCxnSpPr>
            <p:cNvPr id="20" name="Straight Connector 19">
              <a:extLst>
                <a:ext uri="{FF2B5EF4-FFF2-40B4-BE49-F238E27FC236}">
                  <a16:creationId xmlns:a16="http://schemas.microsoft.com/office/drawing/2014/main" id="{9FFC0AFC-ED0E-3944-8D3A-E85CA8C2A41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8512C-2F10-4246-AF95-07C2E2628D6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05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6" name="Rectangle 5">
            <a:extLst>
              <a:ext uri="{FF2B5EF4-FFF2-40B4-BE49-F238E27FC236}">
                <a16:creationId xmlns:a16="http://schemas.microsoft.com/office/drawing/2014/main" id="{E2C20982-A3C0-8749-AB45-52292CCC4257}"/>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5F5BDB6B-B45D-4247-A2C5-1B3A5013524E}"/>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669D3B21-C570-CA49-9135-989C3B29EF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3" name="Footer Placeholder 4">
            <a:extLst>
              <a:ext uri="{FF2B5EF4-FFF2-40B4-BE49-F238E27FC236}">
                <a16:creationId xmlns:a16="http://schemas.microsoft.com/office/drawing/2014/main" id="{CF72AAC5-322D-2E40-AC5A-AB9D7D02507B}"/>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4" name="Group 13">
            <a:extLst>
              <a:ext uri="{FF2B5EF4-FFF2-40B4-BE49-F238E27FC236}">
                <a16:creationId xmlns:a16="http://schemas.microsoft.com/office/drawing/2014/main" id="{E82BC04F-48D8-6F4D-81F6-5E1CA4347335}"/>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441159BF-7D4D-5A48-96E6-631C2B4FC3F9}"/>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F5C6B8-6150-9243-84FE-6FD82DB7264D}"/>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3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5" name="Rectangle 4"/>
          <p:cNvSpPr/>
          <p:nvPr userDrawn="1"/>
        </p:nvSpPr>
        <p:spPr>
          <a:xfrm>
            <a:off x="170688" y="162687"/>
            <a:ext cx="11850624" cy="5780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
        <p:nvSpPr>
          <p:cNvPr id="6" name="Text Placeholder 5">
            <a:extLst>
              <a:ext uri="{FF2B5EF4-FFF2-40B4-BE49-F238E27FC236}">
                <a16:creationId xmlns:a16="http://schemas.microsoft.com/office/drawing/2014/main" id="{8E9B5374-BEA0-DF47-BEE7-32CB5C195A92}"/>
              </a:ext>
            </a:extLst>
          </p:cNvPr>
          <p:cNvSpPr>
            <a:spLocks noGrp="1"/>
          </p:cNvSpPr>
          <p:nvPr>
            <p:ph type="body" sz="quarter" idx="12" hasCustomPrompt="1"/>
          </p:nvPr>
        </p:nvSpPr>
        <p:spPr>
          <a:xfrm>
            <a:off x="1081088" y="1411929"/>
            <a:ext cx="10029825" cy="3282430"/>
          </a:xfrm>
          <a:prstGeom prst="rect">
            <a:avLst/>
          </a:prstGeom>
        </p:spPr>
        <p:txBody>
          <a:bodyPr anchor="ctr" anchorCtr="0">
            <a:noAutofit/>
          </a:bodyPr>
          <a:lstStyle>
            <a:lvl1pPr marL="0" indent="0" algn="ctr" defTabSz="914400" rtl="0" eaLnBrk="1" latinLnBrk="0" hangingPunct="1">
              <a:lnSpc>
                <a:spcPct val="110000"/>
              </a:lnSpc>
              <a:spcBef>
                <a:spcPts val="1400"/>
              </a:spcBef>
              <a:buClr>
                <a:srgbClr val="E12726"/>
              </a:buClr>
              <a:buFont typeface="Arial" panose="020B0604020202020204" pitchFamily="34" charset="0"/>
              <a:buNone/>
              <a:defRPr lang="en-US" sz="3600" b="0" i="0" kern="1200" dirty="0">
                <a:solidFill>
                  <a:schemeClr val="bg1"/>
                </a:solidFill>
                <a:latin typeface="Source Sans Pro Light" panose="020B0403030403020204" pitchFamily="34" charset="0"/>
                <a:ea typeface="Source Sans Pro Light" panose="020B0403030403020204" pitchFamily="34" charset="0"/>
                <a:cs typeface="Droid Serif" panose="02020600060500020200" pitchFamily="18" charset="0"/>
              </a:defRPr>
            </a:lvl1pPr>
          </a:lstStyle>
          <a:p>
            <a:pPr lvl="0"/>
            <a:r>
              <a:rPr lang="en-US" dirty="0"/>
              <a:t>Quote Text Here</a:t>
            </a:r>
          </a:p>
        </p:txBody>
      </p:sp>
    </p:spTree>
    <p:extLst>
      <p:ext uri="{BB962C8B-B14F-4D97-AF65-F5344CB8AC3E}">
        <p14:creationId xmlns:p14="http://schemas.microsoft.com/office/powerpoint/2010/main" val="7265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549" y="288924"/>
            <a:ext cx="11513969" cy="656206"/>
          </a:xfrm>
          <a:prstGeom prst="rect">
            <a:avLst/>
          </a:prstGeom>
        </p:spPr>
        <p:txBody>
          <a:bodyPr vert="horz" lIns="0" tIns="0" rIns="0" bIns="0" rtlCol="0" anchor="t">
            <a:noAutofit/>
          </a:bodyPr>
          <a:lstStyle/>
          <a:p>
            <a:r>
              <a:rPr lang="en-US" dirty="0"/>
              <a:t>Click to edit Master title style</a:t>
            </a:r>
          </a:p>
        </p:txBody>
      </p:sp>
      <p:sp>
        <p:nvSpPr>
          <p:cNvPr id="5" name="Footer Placeholder 4"/>
          <p:cNvSpPr>
            <a:spLocks noGrp="1"/>
          </p:cNvSpPr>
          <p:nvPr>
            <p:ph type="ftr" sz="quarter" idx="3"/>
          </p:nvPr>
        </p:nvSpPr>
        <p:spPr>
          <a:xfrm>
            <a:off x="6924676" y="6353968"/>
            <a:ext cx="4535916" cy="365125"/>
          </a:xfrm>
          <a:prstGeom prst="rect">
            <a:avLst/>
          </a:prstGeom>
        </p:spPr>
        <p:txBody>
          <a:bodyPr vert="horz" lIns="0" tIns="0" rIns="0" bIns="0" rtlCol="0" anchor="ctr"/>
          <a:lstStyle>
            <a:lvl1pPr algn="r">
              <a:defRPr kumimoji="0" lang="en-US" sz="1200" b="0" i="0" u="none" strike="noStrike" kern="1200" cap="none" spc="0" normalizeH="0" baseline="0" dirty="0">
                <a:ln>
                  <a:noFill/>
                </a:ln>
                <a:solidFill>
                  <a:schemeClr val="bg1">
                    <a:lumMod val="50000"/>
                  </a:schemeClr>
                </a:solidFill>
                <a:effectLst/>
                <a:uLnTx/>
                <a:uFillTx/>
                <a:latin typeface="Source Sans Pro" pitchFamily="34" charset="0"/>
                <a:ea typeface="+mn-ea"/>
                <a:cs typeface="+mn-cs"/>
              </a:defRPr>
            </a:lvl1pPr>
          </a:lstStyle>
          <a:p>
            <a:r>
              <a:rPr lang="en-US" dirty="0"/>
              <a:t>Presentation Title Here)</a:t>
            </a:r>
          </a:p>
        </p:txBody>
      </p:sp>
      <p:sp>
        <p:nvSpPr>
          <p:cNvPr id="6" name="Slide Number Placeholder 5"/>
          <p:cNvSpPr>
            <a:spLocks noGrp="1"/>
          </p:cNvSpPr>
          <p:nvPr>
            <p:ph type="sldNum" sz="quarter" idx="4"/>
          </p:nvPr>
        </p:nvSpPr>
        <p:spPr>
          <a:xfrm>
            <a:off x="11460592" y="6353968"/>
            <a:ext cx="398036" cy="365125"/>
          </a:xfrm>
          <a:prstGeom prst="rect">
            <a:avLst/>
          </a:prstGeom>
        </p:spPr>
        <p:txBody>
          <a:bodyPr vert="horz" lIns="0" tIns="0" rIns="0" bIns="0" rtlCol="0" anchor="ctr"/>
          <a:lstStyle>
            <a:lvl1pPr algn="ctr">
              <a:defRPr kumimoji="0" lang="en-US" sz="1200" b="1" i="0" u="none" strike="noStrike" kern="1200" cap="none" spc="0" normalizeH="0" baseline="0" smtClean="0">
                <a:ln>
                  <a:noFill/>
                </a:ln>
                <a:solidFill>
                  <a:schemeClr val="tx2"/>
                </a:solidFill>
                <a:effectLst/>
                <a:uLnTx/>
                <a:uFillTx/>
                <a:latin typeface="Source Sans Pro" pitchFamily="34" charset="0"/>
                <a:ea typeface="+mn-ea"/>
                <a:cs typeface="+mn-cs"/>
              </a:defRPr>
            </a:lvl1pPr>
          </a:lstStyle>
          <a:p>
            <a:pPr algn="r"/>
            <a:fld id="{6FE306A7-A228-4E07-8D4E-C1DA2C3F3993}" type="slidenum">
              <a:rPr lang="en-US" smtClean="0"/>
              <a:pPr algn="r"/>
              <a:t>‹#›</a:t>
            </a:fld>
            <a:endParaRPr lang="en-US" dirty="0"/>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78871" y="5717802"/>
            <a:ext cx="2379982" cy="1586656"/>
          </a:xfrm>
          <a:prstGeom prst="rect">
            <a:avLst/>
          </a:prstGeom>
        </p:spPr>
      </p:pic>
      <p:sp>
        <p:nvSpPr>
          <p:cNvPr id="4" name="Text Placeholder 3">
            <a:extLst>
              <a:ext uri="{FF2B5EF4-FFF2-40B4-BE49-F238E27FC236}">
                <a16:creationId xmlns:a16="http://schemas.microsoft.com/office/drawing/2014/main" id="{39594245-C0FC-294F-B85B-B3050FDF4B4D}"/>
              </a:ext>
            </a:extLst>
          </p:cNvPr>
          <p:cNvSpPr>
            <a:spLocks noGrp="1"/>
          </p:cNvSpPr>
          <p:nvPr>
            <p:ph type="body" idx="1"/>
          </p:nvPr>
        </p:nvSpPr>
        <p:spPr>
          <a:xfrm>
            <a:off x="336549" y="1253331"/>
            <a:ext cx="10515600" cy="11469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2610439"/>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69" r:id="rId3"/>
    <p:sldLayoutId id="2147483678" r:id="rId4"/>
    <p:sldLayoutId id="2147483687" r:id="rId5"/>
    <p:sldLayoutId id="2147483650" r:id="rId6"/>
    <p:sldLayoutId id="2147483652" r:id="rId7"/>
    <p:sldLayoutId id="2147483654" r:id="rId8"/>
    <p:sldLayoutId id="2147483679" r:id="rId9"/>
    <p:sldLayoutId id="2147483655" r:id="rId10"/>
    <p:sldLayoutId id="2147483686" r:id="rId11"/>
    <p:sldLayoutId id="2147483667" r:id="rId12"/>
    <p:sldLayoutId id="2147483666" r:id="rId13"/>
    <p:sldLayoutId id="2147483688" r:id="rId14"/>
    <p:sldLayoutId id="2147483689" r:id="rId15"/>
    <p:sldLayoutId id="2147483690" r:id="rId16"/>
  </p:sldLayoutIdLst>
  <p:hf hdr="0" dt="0"/>
  <p:txStyles>
    <p:titleStyle>
      <a:lvl1pPr marL="0" algn="l" defTabSz="914400" rtl="0" eaLnBrk="1" latinLnBrk="0" hangingPunct="1">
        <a:lnSpc>
          <a:spcPct val="90000"/>
        </a:lnSpc>
        <a:spcBef>
          <a:spcPct val="0"/>
        </a:spcBef>
        <a:buNone/>
        <a:defRPr lang="en-US" sz="3500" b="0" i="0" kern="1200" dirty="0" smtClean="0">
          <a:solidFill>
            <a:schemeClr val="tx2"/>
          </a:solidFill>
          <a:latin typeface="Source Sans Pro Light" panose="020B0403030403020204" pitchFamily="34" charset="0"/>
          <a:ea typeface="Source Sans Pro Light" panose="020B0403030403020204" pitchFamily="34" charset="0"/>
          <a:cs typeface="+mn-cs"/>
        </a:defRPr>
      </a:lvl1pPr>
    </p:titleStyle>
    <p:body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customXml" Target="../ink/ink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10.xml"/><Relationship Id="rId5" Type="http://schemas.openxmlformats.org/officeDocument/2006/relationships/customXml" Target="../ink/ink7.xml"/><Relationship Id="rId4" Type="http://schemas.openxmlformats.org/officeDocument/2006/relationships/customXml" Target="../ink/ink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irs.gov/filing/e-file-information-returns" TargetMode="Externa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hyperlink" Target="https://www.irs.gov/forms-pubs/new-electronic-filing-requirements-for-forms-w-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sa.gov/bso/bsowelcome.htm" TargetMode="External"/><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irs.gov/pub/irs-pdf/iw2w3.pdf" TargetMode="External"/><Relationship Id="rId2" Type="http://schemas.openxmlformats.org/officeDocument/2006/relationships/hyperlink" Target="https://qnet.e-quantum2k.com/~ibf/Custom/016138/RETAIL/cgi-bin/qnet-main-rs.cgi"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ssa.gov/employer/accuwage/index.html" TargetMode="External"/><Relationship Id="rId2" Type="http://schemas.openxmlformats.org/officeDocument/2006/relationships/hyperlink" Target="https://www.ssa.gov/bso/bsowelcome.htm"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8.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customXml" Target="../ink/ink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customXml" Target="../ink/ink2.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17.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491258"/>
            <a:ext cx="11040893" cy="633290"/>
          </a:xfrm>
        </p:spPr>
        <p:txBody>
          <a:bodyPr>
            <a:normAutofit lnSpcReduction="10000"/>
          </a:bodyPr>
          <a:lstStyle/>
          <a:p>
            <a:r>
              <a:rPr lang="en-US" dirty="0"/>
              <a:t>Springbrook – Pay Schedule</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34358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Build types other than Copy Latest Year</a:t>
            </a:r>
          </a:p>
        </p:txBody>
      </p:sp>
      <p:sp>
        <p:nvSpPr>
          <p:cNvPr id="6" name="Text Placeholder 2">
            <a:extLst>
              <a:ext uri="{FF2B5EF4-FFF2-40B4-BE49-F238E27FC236}">
                <a16:creationId xmlns:a16="http://schemas.microsoft.com/office/drawing/2014/main" id="{D1DE9C77-B82B-4A20-A90A-A281C96BB3E4}"/>
              </a:ext>
            </a:extLst>
          </p:cNvPr>
          <p:cNvSpPr txBox="1">
            <a:spLocks/>
          </p:cNvSpPr>
          <p:nvPr/>
        </p:nvSpPr>
        <p:spPr>
          <a:xfrm>
            <a:off x="519113" y="1282699"/>
            <a:ext cx="5861590" cy="4267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Other Build Types are available but generate different information. Other types do NOT copy the Timecard Dates and other schedule information but allow you to generate as many periods as you want (example is 27 biweekly periods to cover the pay periods for 2026).  </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a:ea typeface="+mn-ea"/>
                <a:cs typeface="+mn-cs"/>
              </a:rPr>
              <a:t>Note:  It still may be simpler to Copy, save and add the 27</a:t>
            </a:r>
            <a:r>
              <a:rPr kumimoji="0" lang="en-US" sz="2400" b="0" i="0" u="none" strike="noStrike" kern="1200" cap="none" spc="0" normalizeH="0" baseline="30000" noProof="0" dirty="0">
                <a:ln>
                  <a:noFill/>
                </a:ln>
                <a:effectLst/>
                <a:uLnTx/>
                <a:uFillTx/>
                <a:latin typeface="Calibri"/>
                <a:ea typeface="+mn-ea"/>
                <a:cs typeface="+mn-cs"/>
              </a:rPr>
              <a:t>th</a:t>
            </a:r>
            <a:r>
              <a:rPr kumimoji="0" lang="en-US" sz="2400" b="0" i="0" u="none" strike="noStrike" kern="1200" cap="none" spc="0" normalizeH="0" baseline="0" noProof="0" dirty="0">
                <a:ln>
                  <a:noFill/>
                </a:ln>
                <a:effectLst/>
                <a:uLnTx/>
                <a:uFillTx/>
                <a:latin typeface="Calibri"/>
                <a:ea typeface="+mn-ea"/>
                <a:cs typeface="+mn-cs"/>
              </a:rPr>
              <a:t> period.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5A57709-2F53-5EA3-5220-DCD132BB167B}"/>
              </a:ext>
            </a:extLst>
          </p:cNvPr>
          <p:cNvPicPr>
            <a:picLocks noChangeAspect="1"/>
          </p:cNvPicPr>
          <p:nvPr/>
        </p:nvPicPr>
        <p:blipFill>
          <a:blip r:embed="rId2"/>
          <a:stretch>
            <a:fillRect/>
          </a:stretch>
        </p:blipFill>
        <p:spPr>
          <a:xfrm>
            <a:off x="6615946" y="1410829"/>
            <a:ext cx="5056941" cy="3529324"/>
          </a:xfrm>
          <a:prstGeom prst="rect">
            <a:avLst/>
          </a:prstGeom>
        </p:spPr>
      </p:pic>
    </p:spTree>
    <p:extLst>
      <p:ext uri="{BB962C8B-B14F-4D97-AF65-F5344CB8AC3E}">
        <p14:creationId xmlns:p14="http://schemas.microsoft.com/office/powerpoint/2010/main" val="354469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D4CE8F2-B547-498C-B066-626B05A3D4C4}"/>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Build Types other than Copy Latest Year</a:t>
            </a:r>
          </a:p>
        </p:txBody>
      </p:sp>
      <p:sp>
        <p:nvSpPr>
          <p:cNvPr id="8" name="Text Placeholder 2">
            <a:extLst>
              <a:ext uri="{FF2B5EF4-FFF2-40B4-BE49-F238E27FC236}">
                <a16:creationId xmlns:a16="http://schemas.microsoft.com/office/drawing/2014/main" id="{5D132D96-5B0D-41E9-814D-B98E656BA8EF}"/>
              </a:ext>
            </a:extLst>
          </p:cNvPr>
          <p:cNvSpPr txBox="1">
            <a:spLocks/>
          </p:cNvSpPr>
          <p:nvPr/>
        </p:nvSpPr>
        <p:spPr>
          <a:xfrm>
            <a:off x="519113" y="1282700"/>
            <a:ext cx="4332805" cy="3511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a:ea typeface="+mn-ea"/>
                <a:cs typeface="+mn-cs"/>
              </a:rPr>
              <a:t>Available Types</a:t>
            </a: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Weekly </a:t>
            </a:r>
            <a:endParaRPr lang="en-US" dirty="0">
              <a:solidFill>
                <a:sysClr val="windowText" lastClr="000000"/>
              </a:solidFill>
              <a:latin typeface="Calibri"/>
            </a:endParaRP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Bi-Weekly</a:t>
            </a: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Semi-Monthly</a:t>
            </a:r>
            <a:endParaRPr lang="en-US" dirty="0">
              <a:solidFill>
                <a:sysClr val="windowText" lastClr="000000"/>
              </a:solidFill>
              <a:latin typeface="Calibri"/>
            </a:endParaRP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Monthly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ext Placeholder 2">
            <a:extLst>
              <a:ext uri="{FF2B5EF4-FFF2-40B4-BE49-F238E27FC236}">
                <a16:creationId xmlns:a16="http://schemas.microsoft.com/office/drawing/2014/main" id="{3C7C9D1B-189F-4BBF-933A-E7DACB31924E}"/>
              </a:ext>
            </a:extLst>
          </p:cNvPr>
          <p:cNvSpPr txBox="1">
            <a:spLocks/>
          </p:cNvSpPr>
          <p:nvPr/>
        </p:nvSpPr>
        <p:spPr>
          <a:xfrm>
            <a:off x="5010540" y="1282700"/>
            <a:ext cx="6130212" cy="4107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u="sng" dirty="0">
                <a:solidFill>
                  <a:prstClr val="black"/>
                </a:solidFill>
                <a:latin typeface="Calibri"/>
              </a:rPr>
              <a:t>Generate Options</a:t>
            </a:r>
          </a:p>
          <a:p>
            <a:pPr>
              <a:buFont typeface="Wingdings" panose="05000000000000000000" pitchFamily="2" charset="2"/>
              <a:buChar char="§"/>
            </a:pPr>
            <a:r>
              <a:rPr lang="en-US" dirty="0">
                <a:solidFill>
                  <a:prstClr val="black"/>
                </a:solidFill>
                <a:latin typeface="Calibri"/>
              </a:rPr>
              <a:t>Can select the Number of Periods</a:t>
            </a:r>
          </a:p>
          <a:p>
            <a:pPr>
              <a:buFont typeface="Wingdings" panose="05000000000000000000" pitchFamily="2" charset="2"/>
              <a:buChar char="§"/>
            </a:pPr>
            <a:r>
              <a:rPr lang="en-US" dirty="0">
                <a:solidFill>
                  <a:prstClr val="black"/>
                </a:solidFill>
                <a:latin typeface="Calibri"/>
              </a:rPr>
              <a:t>Can change the Begin Date – Normally not necessary.</a:t>
            </a:r>
          </a:p>
          <a:p>
            <a:pPr>
              <a:buFont typeface="Wingdings" panose="05000000000000000000" pitchFamily="2" charset="2"/>
              <a:buChar char="§"/>
            </a:pPr>
            <a:r>
              <a:rPr lang="en-US" dirty="0">
                <a:solidFill>
                  <a:prstClr val="black"/>
                </a:solidFill>
                <a:latin typeface="Calibri"/>
              </a:rPr>
              <a:t>Will need to manually set Calculate Accruals, Timecard Cycles and Deduction Cycles before saving.</a:t>
            </a:r>
          </a:p>
          <a:p>
            <a:pPr>
              <a:buFont typeface="Wingdings" panose="05000000000000000000" pitchFamily="2" charset="2"/>
              <a:buChar char="§"/>
            </a:pPr>
            <a:r>
              <a:rPr lang="en-US" dirty="0">
                <a:solidFill>
                  <a:prstClr val="black"/>
                </a:solidFill>
                <a:latin typeface="Calibri"/>
              </a:rPr>
              <a:t>Can optionally change other information.</a:t>
            </a:r>
          </a:p>
        </p:txBody>
      </p:sp>
    </p:spTree>
    <p:extLst>
      <p:ext uri="{BB962C8B-B14F-4D97-AF65-F5344CB8AC3E}">
        <p14:creationId xmlns:p14="http://schemas.microsoft.com/office/powerpoint/2010/main" val="170557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39F0A85-B26E-4728-97A6-ECFE63756048}"/>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Adding Periods to the Pay Schedule</a:t>
            </a:r>
          </a:p>
        </p:txBody>
      </p:sp>
      <p:sp>
        <p:nvSpPr>
          <p:cNvPr id="10" name="Text Placeholder 2">
            <a:extLst>
              <a:ext uri="{FF2B5EF4-FFF2-40B4-BE49-F238E27FC236}">
                <a16:creationId xmlns:a16="http://schemas.microsoft.com/office/drawing/2014/main" id="{4867C59C-F757-4FC0-884A-714F9F5D90D6}"/>
              </a:ext>
            </a:extLst>
          </p:cNvPr>
          <p:cNvSpPr txBox="1">
            <a:spLocks/>
          </p:cNvSpPr>
          <p:nvPr/>
        </p:nvSpPr>
        <p:spPr>
          <a:xfrm>
            <a:off x="519113" y="1282700"/>
            <a:ext cx="5200552" cy="41757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Click Generate new periods     to have the new periods display in the window.</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Once the periods desired are generated click Add Periods           to add them to the selected Pay Schedule.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Tip:  You can add them and not save in the next step if you find a problem.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pic>
        <p:nvPicPr>
          <p:cNvPr id="11" name="Picture 10">
            <a:extLst>
              <a:ext uri="{FF2B5EF4-FFF2-40B4-BE49-F238E27FC236}">
                <a16:creationId xmlns:a16="http://schemas.microsoft.com/office/drawing/2014/main" id="{45EAFC6E-2941-4BE6-B999-F7DAFD8A2D70}"/>
              </a:ext>
            </a:extLst>
          </p:cNvPr>
          <p:cNvPicPr>
            <a:picLocks noChangeAspect="1"/>
          </p:cNvPicPr>
          <p:nvPr/>
        </p:nvPicPr>
        <p:blipFill>
          <a:blip r:embed="rId2"/>
          <a:stretch>
            <a:fillRect/>
          </a:stretch>
        </p:blipFill>
        <p:spPr>
          <a:xfrm>
            <a:off x="4882570" y="2752531"/>
            <a:ext cx="341345" cy="341345"/>
          </a:xfrm>
          <a:prstGeom prst="rect">
            <a:avLst/>
          </a:prstGeom>
        </p:spPr>
      </p:pic>
      <p:pic>
        <p:nvPicPr>
          <p:cNvPr id="13" name="Picture 12">
            <a:extLst>
              <a:ext uri="{FF2B5EF4-FFF2-40B4-BE49-F238E27FC236}">
                <a16:creationId xmlns:a16="http://schemas.microsoft.com/office/drawing/2014/main" id="{78D23FED-87EC-4ABA-A362-3E6381B8CAB3}"/>
              </a:ext>
            </a:extLst>
          </p:cNvPr>
          <p:cNvPicPr>
            <a:picLocks noChangeAspect="1"/>
          </p:cNvPicPr>
          <p:nvPr/>
        </p:nvPicPr>
        <p:blipFill>
          <a:blip r:embed="rId3"/>
          <a:stretch>
            <a:fillRect/>
          </a:stretch>
        </p:blipFill>
        <p:spPr>
          <a:xfrm>
            <a:off x="4793349" y="1282700"/>
            <a:ext cx="259893" cy="319125"/>
          </a:xfrm>
          <a:prstGeom prst="rect">
            <a:avLst/>
          </a:prstGeom>
        </p:spPr>
      </p:pic>
      <p:sp>
        <p:nvSpPr>
          <p:cNvPr id="12" name="Rectangle 11">
            <a:extLst>
              <a:ext uri="{FF2B5EF4-FFF2-40B4-BE49-F238E27FC236}">
                <a16:creationId xmlns:a16="http://schemas.microsoft.com/office/drawing/2014/main" id="{362E892E-F83F-465C-A5FB-ABF4E43A9211}"/>
              </a:ext>
            </a:extLst>
          </p:cNvPr>
          <p:cNvSpPr/>
          <p:nvPr/>
        </p:nvSpPr>
        <p:spPr>
          <a:xfrm flipV="1">
            <a:off x="6505903" y="1779510"/>
            <a:ext cx="256520" cy="301537"/>
          </a:xfrm>
          <a:prstGeom prst="rect">
            <a:avLst/>
          </a:prstGeom>
          <a:noFill/>
          <a:ln w="44450">
            <a:solidFill>
              <a:srgbClr val="1D355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5" name="Oval 4">
            <a:extLst>
              <a:ext uri="{FF2B5EF4-FFF2-40B4-BE49-F238E27FC236}">
                <a16:creationId xmlns:a16="http://schemas.microsoft.com/office/drawing/2014/main" id="{EFEFA5F7-E9E3-6100-29CA-261692CC131C}"/>
              </a:ext>
            </a:extLst>
          </p:cNvPr>
          <p:cNvSpPr/>
          <p:nvPr/>
        </p:nvSpPr>
        <p:spPr>
          <a:xfrm>
            <a:off x="10156723" y="1061884"/>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8" name="Picture 7">
            <a:extLst>
              <a:ext uri="{FF2B5EF4-FFF2-40B4-BE49-F238E27FC236}">
                <a16:creationId xmlns:a16="http://schemas.microsoft.com/office/drawing/2014/main" id="{F859F2F5-6F54-10C6-3B9B-FA2231B7CE45}"/>
              </a:ext>
            </a:extLst>
          </p:cNvPr>
          <p:cNvPicPr>
            <a:picLocks noChangeAspect="1"/>
          </p:cNvPicPr>
          <p:nvPr/>
        </p:nvPicPr>
        <p:blipFill>
          <a:blip r:embed="rId4"/>
          <a:stretch>
            <a:fillRect/>
          </a:stretch>
        </p:blipFill>
        <p:spPr>
          <a:xfrm>
            <a:off x="6096000" y="1282700"/>
            <a:ext cx="4976353" cy="4574073"/>
          </a:xfrm>
          <a:prstGeom prst="rect">
            <a:avLst/>
          </a:prstGeom>
        </p:spPr>
      </p:pic>
      <p:sp>
        <p:nvSpPr>
          <p:cNvPr id="6" name="Oval 5">
            <a:extLst>
              <a:ext uri="{FF2B5EF4-FFF2-40B4-BE49-F238E27FC236}">
                <a16:creationId xmlns:a16="http://schemas.microsoft.com/office/drawing/2014/main" id="{79FBEB02-D835-9209-54D0-E1C528A988A8}"/>
              </a:ext>
            </a:extLst>
          </p:cNvPr>
          <p:cNvSpPr/>
          <p:nvPr/>
        </p:nvSpPr>
        <p:spPr>
          <a:xfrm>
            <a:off x="6091735" y="1854713"/>
            <a:ext cx="1069883" cy="4471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38394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44ED7-A10F-4BD2-B39C-4F2B6EB3C5F5}"/>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3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Review and Modify new periods</a:t>
            </a:r>
          </a:p>
        </p:txBody>
      </p:sp>
      <p:sp>
        <p:nvSpPr>
          <p:cNvPr id="3" name="Text Placeholder 2">
            <a:extLst>
              <a:ext uri="{FF2B5EF4-FFF2-40B4-BE49-F238E27FC236}">
                <a16:creationId xmlns:a16="http://schemas.microsoft.com/office/drawing/2014/main" id="{0A9D4A1D-4C4B-4501-B9CF-F15815728D6C}"/>
              </a:ext>
            </a:extLst>
          </p:cNvPr>
          <p:cNvSpPr txBox="1">
            <a:spLocks/>
          </p:cNvSpPr>
          <p:nvPr/>
        </p:nvSpPr>
        <p:spPr>
          <a:xfrm>
            <a:off x="519113" y="1282700"/>
            <a:ext cx="9885362" cy="43845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Depending on the Build Type you must review the information to assure it is correct.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All fields are editable.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Timecard and Deduction cycles will likely change for Bi-Weekly or Weekly schedules each year.  These must be correct to assure that the employees are paid and deducted properly.</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a:solidFill>
                  <a:sysClr val="windowText" lastClr="000000"/>
                </a:solidFill>
                <a:latin typeface="Calibri"/>
              </a:rPr>
              <a:t>It is not required to have Hours, Days and Weeks in the pay schedule.  </a:t>
            </a:r>
          </a:p>
          <a:p>
            <a:pPr lvl="1">
              <a:spcBef>
                <a:spcPts val="1000"/>
              </a:spcBef>
              <a:buFont typeface="Wingdings" panose="05000000000000000000" pitchFamily="2" charset="2"/>
              <a:buChar char="§"/>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Will copy from prior year.</a:t>
            </a:r>
          </a:p>
          <a:p>
            <a:pPr lvl="1">
              <a:spcBef>
                <a:spcPts val="1000"/>
              </a:spcBef>
              <a:buFont typeface="Wingdings" panose="05000000000000000000" pitchFamily="2" charset="2"/>
              <a:buChar char="§"/>
              <a:defRPr/>
            </a:pPr>
            <a:r>
              <a:rPr lang="en-US" dirty="0">
                <a:solidFill>
                  <a:sysClr val="windowText" lastClr="000000"/>
                </a:solidFill>
                <a:latin typeface="Calibri"/>
              </a:rPr>
              <a:t>If you key car allowance using the ‘Per Day Worked’ deduction calculation you will not want days filled in.</a:t>
            </a:r>
            <a:endParaRPr kumimoji="0" lang="en-US"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6699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BEDA191D-777E-424D-8231-FE323C3A4A72}"/>
              </a:ext>
            </a:extLst>
          </p:cNvPr>
          <p:cNvSpPr txBox="1">
            <a:spLocks/>
          </p:cNvSpPr>
          <p:nvPr/>
        </p:nvSpPr>
        <p:spPr>
          <a:xfrm>
            <a:off x="519113" y="469900"/>
            <a:ext cx="9885362" cy="118161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Make sure these are correct to avoid issues during Payroll</a:t>
            </a:r>
          </a:p>
        </p:txBody>
      </p:sp>
      <p:sp>
        <p:nvSpPr>
          <p:cNvPr id="6" name="Text Placeholder 2">
            <a:extLst>
              <a:ext uri="{FF2B5EF4-FFF2-40B4-BE49-F238E27FC236}">
                <a16:creationId xmlns:a16="http://schemas.microsoft.com/office/drawing/2014/main" id="{0F325F62-4838-438E-B9D0-0A9C27174441}"/>
              </a:ext>
            </a:extLst>
          </p:cNvPr>
          <p:cNvSpPr txBox="1">
            <a:spLocks/>
          </p:cNvSpPr>
          <p:nvPr/>
        </p:nvSpPr>
        <p:spPr>
          <a:xfrm>
            <a:off x="519113" y="1772816"/>
            <a:ext cx="4547409" cy="30214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Check all fields but the most critical are:</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Timecard Cycle</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Deduction Cycle – Be aware of 3 pays in one month.</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Close any periods you do not want employees to key time to.</a:t>
            </a:r>
          </a:p>
        </p:txBody>
      </p:sp>
      <p:pic>
        <p:nvPicPr>
          <p:cNvPr id="4" name="Picture 3">
            <a:extLst>
              <a:ext uri="{FF2B5EF4-FFF2-40B4-BE49-F238E27FC236}">
                <a16:creationId xmlns:a16="http://schemas.microsoft.com/office/drawing/2014/main" id="{D47F2DAB-3C22-CAE9-8163-95FC113DD8F4}"/>
              </a:ext>
            </a:extLst>
          </p:cNvPr>
          <p:cNvPicPr>
            <a:picLocks noChangeAspect="1"/>
          </p:cNvPicPr>
          <p:nvPr/>
        </p:nvPicPr>
        <p:blipFill>
          <a:blip r:embed="rId2"/>
          <a:stretch>
            <a:fillRect/>
          </a:stretch>
        </p:blipFill>
        <p:spPr>
          <a:xfrm>
            <a:off x="5223510" y="1829383"/>
            <a:ext cx="6808469" cy="3025986"/>
          </a:xfrm>
          <a:prstGeom prst="rect">
            <a:avLst/>
          </a:prstGeom>
        </p:spPr>
      </p:pic>
      <p:sp>
        <p:nvSpPr>
          <p:cNvPr id="11" name="Rectangle 10">
            <a:extLst>
              <a:ext uri="{FF2B5EF4-FFF2-40B4-BE49-F238E27FC236}">
                <a16:creationId xmlns:a16="http://schemas.microsoft.com/office/drawing/2014/main" id="{A03313A6-8B89-38FB-A3D6-03B7FC0FE0F8}"/>
              </a:ext>
            </a:extLst>
          </p:cNvPr>
          <p:cNvSpPr/>
          <p:nvPr/>
        </p:nvSpPr>
        <p:spPr>
          <a:xfrm>
            <a:off x="6353183" y="3720313"/>
            <a:ext cx="5678796" cy="21681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244234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6BC31-8355-4107-97D6-9C13099145DF}"/>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Saving the new Pay Schedule</a:t>
            </a:r>
          </a:p>
        </p:txBody>
      </p:sp>
      <p:sp>
        <p:nvSpPr>
          <p:cNvPr id="3" name="Text Placeholder 2">
            <a:extLst>
              <a:ext uri="{FF2B5EF4-FFF2-40B4-BE49-F238E27FC236}">
                <a16:creationId xmlns:a16="http://schemas.microsoft.com/office/drawing/2014/main" id="{7DF3D829-A84A-48D2-9952-EA2A251B688E}"/>
              </a:ext>
            </a:extLst>
          </p:cNvPr>
          <p:cNvSpPr txBox="1">
            <a:spLocks/>
          </p:cNvSpPr>
          <p:nvPr/>
        </p:nvSpPr>
        <p:spPr>
          <a:xfrm>
            <a:off x="519113" y="1282700"/>
            <a:ext cx="4852987" cy="3511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After review, save the expanded Pay Schedule.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Expanding the current schedule will avoid having to make any changes to individual employees.</a:t>
            </a:r>
          </a:p>
        </p:txBody>
      </p:sp>
      <p:pic>
        <p:nvPicPr>
          <p:cNvPr id="6" name="Picture 5">
            <a:extLst>
              <a:ext uri="{FF2B5EF4-FFF2-40B4-BE49-F238E27FC236}">
                <a16:creationId xmlns:a16="http://schemas.microsoft.com/office/drawing/2014/main" id="{0DA7A01F-F01F-1584-C457-B45CE789FC71}"/>
              </a:ext>
            </a:extLst>
          </p:cNvPr>
          <p:cNvPicPr>
            <a:picLocks noChangeAspect="1"/>
          </p:cNvPicPr>
          <p:nvPr/>
        </p:nvPicPr>
        <p:blipFill>
          <a:blip r:embed="rId2"/>
          <a:stretch>
            <a:fillRect/>
          </a:stretch>
        </p:blipFill>
        <p:spPr>
          <a:xfrm>
            <a:off x="5000139" y="1188720"/>
            <a:ext cx="7191861" cy="3187433"/>
          </a:xfrm>
          <a:prstGeom prst="rect">
            <a:avLst/>
          </a:prstGeom>
        </p:spPr>
      </p:pic>
    </p:spTree>
    <p:extLst>
      <p:ext uri="{BB962C8B-B14F-4D97-AF65-F5344CB8AC3E}">
        <p14:creationId xmlns:p14="http://schemas.microsoft.com/office/powerpoint/2010/main" val="319012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16E4C-2075-4C56-A4BC-4A2A88CBB413}"/>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Save Errors</a:t>
            </a:r>
          </a:p>
        </p:txBody>
      </p:sp>
      <p:sp>
        <p:nvSpPr>
          <p:cNvPr id="3" name="Text Placeholder 2">
            <a:extLst>
              <a:ext uri="{FF2B5EF4-FFF2-40B4-BE49-F238E27FC236}">
                <a16:creationId xmlns:a16="http://schemas.microsoft.com/office/drawing/2014/main" id="{9A619FE4-7EF1-4914-8F67-11C2D9F275BA}"/>
              </a:ext>
            </a:extLst>
          </p:cNvPr>
          <p:cNvSpPr txBox="1">
            <a:spLocks/>
          </p:cNvSpPr>
          <p:nvPr/>
        </p:nvSpPr>
        <p:spPr>
          <a:xfrm>
            <a:off x="519113" y="1282700"/>
            <a:ext cx="5032601" cy="3310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If not using the Copy option you must complete Time Card Cycles before saving.</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This is the disadvantage of generating 27 periods for biweekly payrolls rather than copying and adding the extra period.</a:t>
            </a:r>
            <a:endParaRPr lang="en-US" dirty="0">
              <a:solidFill>
                <a:sysClr val="windowText" lastClr="000000"/>
              </a:solidFill>
              <a:latin typeface="Calibri"/>
            </a:endParaRPr>
          </a:p>
        </p:txBody>
      </p:sp>
      <p:sp>
        <p:nvSpPr>
          <p:cNvPr id="4" name="TextBox 3">
            <a:extLst>
              <a:ext uri="{FF2B5EF4-FFF2-40B4-BE49-F238E27FC236}">
                <a16:creationId xmlns:a16="http://schemas.microsoft.com/office/drawing/2014/main" id="{DA437792-3D74-412E-B5E9-41FDEBD52654}"/>
              </a:ext>
            </a:extLst>
          </p:cNvPr>
          <p:cNvSpPr txBox="1"/>
          <p:nvPr/>
        </p:nvSpPr>
        <p:spPr>
          <a:xfrm>
            <a:off x="648440" y="4527820"/>
            <a:ext cx="4567958" cy="1200329"/>
          </a:xfrm>
          <a:prstGeom prst="rect">
            <a:avLst/>
          </a:prstGeom>
          <a:noFill/>
        </p:spPr>
        <p:txBody>
          <a:bodyPr wrap="square" rtlCol="0">
            <a:spAutoFit/>
          </a:bodyPr>
          <a:lstStyle/>
          <a:p>
            <a:r>
              <a:rPr lang="en-US" sz="2400" dirty="0"/>
              <a:t>Note this screenshot is old but the errors show what will happen if the timecard cycle is not updated.</a:t>
            </a:r>
          </a:p>
        </p:txBody>
      </p:sp>
      <p:pic>
        <p:nvPicPr>
          <p:cNvPr id="7" name="Picture 6">
            <a:extLst>
              <a:ext uri="{FF2B5EF4-FFF2-40B4-BE49-F238E27FC236}">
                <a16:creationId xmlns:a16="http://schemas.microsoft.com/office/drawing/2014/main" id="{4D888FFE-2BFA-C72D-A948-E7B3B8C3F9A9}"/>
              </a:ext>
            </a:extLst>
          </p:cNvPr>
          <p:cNvPicPr>
            <a:picLocks noChangeAspect="1"/>
          </p:cNvPicPr>
          <p:nvPr/>
        </p:nvPicPr>
        <p:blipFill>
          <a:blip r:embed="rId2"/>
          <a:stretch>
            <a:fillRect/>
          </a:stretch>
        </p:blipFill>
        <p:spPr>
          <a:xfrm>
            <a:off x="5276292" y="914400"/>
            <a:ext cx="6915707" cy="458029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053695A-6EC0-198B-0DFE-09CE3A4AF534}"/>
                  </a:ext>
                </a:extLst>
              </p14:cNvPr>
              <p14:cNvContentPartPr/>
              <p14:nvPr/>
            </p14:nvContentPartPr>
            <p14:xfrm>
              <a:off x="8893915" y="893438"/>
              <a:ext cx="11160" cy="360"/>
            </p14:xfrm>
          </p:contentPart>
        </mc:Choice>
        <mc:Fallback xmlns="">
          <p:pic>
            <p:nvPicPr>
              <p:cNvPr id="5" name="Ink 4">
                <a:extLst>
                  <a:ext uri="{FF2B5EF4-FFF2-40B4-BE49-F238E27FC236}">
                    <a16:creationId xmlns:a16="http://schemas.microsoft.com/office/drawing/2014/main" id="{B053695A-6EC0-198B-0DFE-09CE3A4AF534}"/>
                  </a:ext>
                </a:extLst>
              </p:cNvPr>
              <p:cNvPicPr/>
              <p:nvPr/>
            </p:nvPicPr>
            <p:blipFill>
              <a:blip r:embed="rId4"/>
              <a:stretch>
                <a:fillRect/>
              </a:stretch>
            </p:blipFill>
            <p:spPr>
              <a:xfrm>
                <a:off x="8884915" y="884798"/>
                <a:ext cx="2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88DBAC7-5D98-5B74-C8FC-2DEEFF875BF6}"/>
                  </a:ext>
                </a:extLst>
              </p14:cNvPr>
              <p14:cNvContentPartPr/>
              <p14:nvPr/>
            </p14:nvContentPartPr>
            <p14:xfrm>
              <a:off x="9018835" y="882998"/>
              <a:ext cx="360" cy="360"/>
            </p14:xfrm>
          </p:contentPart>
        </mc:Choice>
        <mc:Fallback xmlns="">
          <p:pic>
            <p:nvPicPr>
              <p:cNvPr id="6" name="Ink 5">
                <a:extLst>
                  <a:ext uri="{FF2B5EF4-FFF2-40B4-BE49-F238E27FC236}">
                    <a16:creationId xmlns:a16="http://schemas.microsoft.com/office/drawing/2014/main" id="{988DBAC7-5D98-5B74-C8FC-2DEEFF875BF6}"/>
                  </a:ext>
                </a:extLst>
              </p:cNvPr>
              <p:cNvPicPr/>
              <p:nvPr/>
            </p:nvPicPr>
            <p:blipFill>
              <a:blip r:embed="rId6"/>
              <a:stretch>
                <a:fillRect/>
              </a:stretch>
            </p:blipFill>
            <p:spPr>
              <a:xfrm>
                <a:off x="9009835" y="873998"/>
                <a:ext cx="18000" cy="18000"/>
              </a:xfrm>
              <a:prstGeom prst="rect">
                <a:avLst/>
              </a:prstGeom>
            </p:spPr>
          </p:pic>
        </mc:Fallback>
      </mc:AlternateContent>
    </p:spTree>
    <p:extLst>
      <p:ext uri="{BB962C8B-B14F-4D97-AF65-F5344CB8AC3E}">
        <p14:creationId xmlns:p14="http://schemas.microsoft.com/office/powerpoint/2010/main" val="168051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6230CA-D72D-4303-B65C-18491EA4EB08}"/>
              </a:ext>
            </a:extLst>
          </p:cNvPr>
          <p:cNvSpPr txBox="1">
            <a:spLocks/>
          </p:cNvSpPr>
          <p:nvPr/>
        </p:nvSpPr>
        <p:spPr>
          <a:xfrm>
            <a:off x="0" y="2219325"/>
            <a:ext cx="12192000" cy="1209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Add Timesheet Periods</a:t>
            </a:r>
          </a:p>
        </p:txBody>
      </p:sp>
    </p:spTree>
    <p:extLst>
      <p:ext uri="{BB962C8B-B14F-4D97-AF65-F5344CB8AC3E}">
        <p14:creationId xmlns:p14="http://schemas.microsoft.com/office/powerpoint/2010/main" val="137617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9953-F909-4ACE-85B8-FC651A08760C}"/>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Do I need to add Timesheet Periods?</a:t>
            </a:r>
          </a:p>
        </p:txBody>
      </p:sp>
      <p:sp>
        <p:nvSpPr>
          <p:cNvPr id="3" name="Text Placeholder 2">
            <a:extLst>
              <a:ext uri="{FF2B5EF4-FFF2-40B4-BE49-F238E27FC236}">
                <a16:creationId xmlns:a16="http://schemas.microsoft.com/office/drawing/2014/main" id="{7D115E71-DB7F-4C5F-B6A2-D56323724993}"/>
              </a:ext>
            </a:extLst>
          </p:cNvPr>
          <p:cNvSpPr txBox="1">
            <a:spLocks/>
          </p:cNvSpPr>
          <p:nvPr/>
        </p:nvSpPr>
        <p:spPr>
          <a:xfrm>
            <a:off x="519113" y="1282699"/>
            <a:ext cx="9885362" cy="44369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Timesheet periods are required if time entry is being processed outside of the Computer Checks process.  Timesheet periods are </a:t>
            </a: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not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copied from the prior year. (There is an option in Cirrus to add timesheets to your Pay Schedule.)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Employee Self Service – ESS will not recognize or display the new pay schedule until timesheet periods are added.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Employees or clerks enter time in Timesheets or Quick Time Entry.</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Some custom time clock imports require timesheet periods.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Not required if you import timecards into the Computer Check process.  This is standard in versions 7.17.0 and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2955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37E1886-19E6-4FA3-BAE5-70F431CCC636}"/>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New Timesheet Periods   </a:t>
            </a:r>
          </a:p>
        </p:txBody>
      </p:sp>
      <p:sp>
        <p:nvSpPr>
          <p:cNvPr id="7" name="Text Placeholder 2">
            <a:extLst>
              <a:ext uri="{FF2B5EF4-FFF2-40B4-BE49-F238E27FC236}">
                <a16:creationId xmlns:a16="http://schemas.microsoft.com/office/drawing/2014/main" id="{18DB7324-DB47-4D79-8ADD-FAB40DE181E5}"/>
              </a:ext>
            </a:extLst>
          </p:cNvPr>
          <p:cNvSpPr txBox="1">
            <a:spLocks/>
          </p:cNvSpPr>
          <p:nvPr/>
        </p:nvSpPr>
        <p:spPr>
          <a:xfrm>
            <a:off x="519113" y="1291665"/>
            <a:ext cx="6208258" cy="3511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Highlight period.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Click New</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Expand the plus sign for pay period.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Add Timesheet Begin and End Dates.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effectLst/>
                <a:uLnTx/>
                <a:uFillTx/>
                <a:latin typeface="Calibri"/>
                <a:ea typeface="+mn-ea"/>
                <a:cs typeface="+mn-cs"/>
              </a:rPr>
              <a:t>This will take time but is required if using timesheets.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a:ea typeface="+mn-ea"/>
              <a:cs typeface="+mn-cs"/>
            </a:endParaRPr>
          </a:p>
        </p:txBody>
      </p:sp>
      <p:pic>
        <p:nvPicPr>
          <p:cNvPr id="8" name="Picture 7">
            <a:extLst>
              <a:ext uri="{FF2B5EF4-FFF2-40B4-BE49-F238E27FC236}">
                <a16:creationId xmlns:a16="http://schemas.microsoft.com/office/drawing/2014/main" id="{C2FF5DAB-642D-4E6E-89E5-13DA66A62407}"/>
              </a:ext>
            </a:extLst>
          </p:cNvPr>
          <p:cNvPicPr>
            <a:picLocks noChangeAspect="1"/>
          </p:cNvPicPr>
          <p:nvPr/>
        </p:nvPicPr>
        <p:blipFill>
          <a:blip r:embed="rId2"/>
          <a:stretch>
            <a:fillRect/>
          </a:stretch>
        </p:blipFill>
        <p:spPr>
          <a:xfrm>
            <a:off x="2548634" y="1679510"/>
            <a:ext cx="600520" cy="518196"/>
          </a:xfrm>
          <a:prstGeom prst="rect">
            <a:avLst/>
          </a:prstGeom>
        </p:spPr>
      </p:pic>
      <p:sp>
        <p:nvSpPr>
          <p:cNvPr id="11" name="Rectangle 10">
            <a:extLst>
              <a:ext uri="{FF2B5EF4-FFF2-40B4-BE49-F238E27FC236}">
                <a16:creationId xmlns:a16="http://schemas.microsoft.com/office/drawing/2014/main" id="{6D5EA38A-2133-478B-B0F8-808685BDA0B3}"/>
              </a:ext>
            </a:extLst>
          </p:cNvPr>
          <p:cNvSpPr/>
          <p:nvPr/>
        </p:nvSpPr>
        <p:spPr>
          <a:xfrm>
            <a:off x="7417319" y="1094163"/>
            <a:ext cx="204470" cy="2108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50EA467D-FECB-B011-0C37-B28896C2593D}"/>
              </a:ext>
            </a:extLst>
          </p:cNvPr>
          <p:cNvPicPr>
            <a:picLocks noChangeAspect="1"/>
          </p:cNvPicPr>
          <p:nvPr/>
        </p:nvPicPr>
        <p:blipFill>
          <a:blip r:embed="rId3"/>
          <a:stretch>
            <a:fillRect/>
          </a:stretch>
        </p:blipFill>
        <p:spPr>
          <a:xfrm>
            <a:off x="6727370" y="594854"/>
            <a:ext cx="5037108" cy="1209438"/>
          </a:xfrm>
          <a:prstGeom prst="rect">
            <a:avLst/>
          </a:prstGeom>
        </p:spPr>
      </p:pic>
      <p:pic>
        <p:nvPicPr>
          <p:cNvPr id="9" name="Picture 8">
            <a:extLst>
              <a:ext uri="{FF2B5EF4-FFF2-40B4-BE49-F238E27FC236}">
                <a16:creationId xmlns:a16="http://schemas.microsoft.com/office/drawing/2014/main" id="{D8288727-98E6-9AAD-8623-70C17217ADB3}"/>
              </a:ext>
            </a:extLst>
          </p:cNvPr>
          <p:cNvPicPr>
            <a:picLocks noChangeAspect="1"/>
          </p:cNvPicPr>
          <p:nvPr/>
        </p:nvPicPr>
        <p:blipFill>
          <a:blip r:embed="rId4"/>
          <a:stretch>
            <a:fillRect/>
          </a:stretch>
        </p:blipFill>
        <p:spPr>
          <a:xfrm>
            <a:off x="6727370" y="2123892"/>
            <a:ext cx="4759780" cy="3067415"/>
          </a:xfrm>
          <a:prstGeom prst="rect">
            <a:avLst/>
          </a:prstGeom>
        </p:spPr>
      </p:pic>
      <p:sp>
        <p:nvSpPr>
          <p:cNvPr id="12" name="Oval 11">
            <a:extLst>
              <a:ext uri="{FF2B5EF4-FFF2-40B4-BE49-F238E27FC236}">
                <a16:creationId xmlns:a16="http://schemas.microsoft.com/office/drawing/2014/main" id="{C95ABF61-24C3-45D9-A423-DFCC270A44EC}"/>
              </a:ext>
            </a:extLst>
          </p:cNvPr>
          <p:cNvSpPr/>
          <p:nvPr/>
        </p:nvSpPr>
        <p:spPr>
          <a:xfrm>
            <a:off x="9643366" y="1570374"/>
            <a:ext cx="746504" cy="7956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3" name="Oval 12">
            <a:extLst>
              <a:ext uri="{FF2B5EF4-FFF2-40B4-BE49-F238E27FC236}">
                <a16:creationId xmlns:a16="http://schemas.microsoft.com/office/drawing/2014/main" id="{F212FE07-EBDC-8832-99C5-F15536709FC3}"/>
              </a:ext>
            </a:extLst>
          </p:cNvPr>
          <p:cNvSpPr/>
          <p:nvPr/>
        </p:nvSpPr>
        <p:spPr>
          <a:xfrm>
            <a:off x="5143500" y="494919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4" name="Oval 13">
            <a:extLst>
              <a:ext uri="{FF2B5EF4-FFF2-40B4-BE49-F238E27FC236}">
                <a16:creationId xmlns:a16="http://schemas.microsoft.com/office/drawing/2014/main" id="{7E883969-882D-C9DA-3A2C-B3BFB9B18A5E}"/>
              </a:ext>
            </a:extLst>
          </p:cNvPr>
          <p:cNvSpPr/>
          <p:nvPr/>
        </p:nvSpPr>
        <p:spPr>
          <a:xfrm>
            <a:off x="4840075" y="3504603"/>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5" name="Oval 14">
            <a:extLst>
              <a:ext uri="{FF2B5EF4-FFF2-40B4-BE49-F238E27FC236}">
                <a16:creationId xmlns:a16="http://schemas.microsoft.com/office/drawing/2014/main" id="{77899402-CE5E-5D0D-3650-E14E144EC4E9}"/>
              </a:ext>
            </a:extLst>
          </p:cNvPr>
          <p:cNvSpPr/>
          <p:nvPr/>
        </p:nvSpPr>
        <p:spPr>
          <a:xfrm>
            <a:off x="9281160" y="1094163"/>
            <a:ext cx="746505" cy="476211"/>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C050A283-090F-2A40-4F7E-B8FB3D29C9FF}"/>
              </a:ext>
            </a:extLst>
          </p:cNvPr>
          <p:cNvSpPr/>
          <p:nvPr/>
        </p:nvSpPr>
        <p:spPr>
          <a:xfrm>
            <a:off x="7052310" y="4779971"/>
            <a:ext cx="3516916" cy="338437"/>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89693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Agenda</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46545" y="1360170"/>
            <a:ext cx="11204795" cy="4278630"/>
          </a:xfrm>
        </p:spPr>
        <p:txBody>
          <a:bodyPr>
            <a:noAutofit/>
          </a:body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Payroll Pay Schedule Setup</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End of year batch numbering – Critical for Payroll</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Tax Table Setups</a:t>
            </a:r>
          </a:p>
        </p:txBody>
      </p:sp>
    </p:spTree>
    <p:extLst>
      <p:ext uri="{BB962C8B-B14F-4D97-AF65-F5344CB8AC3E}">
        <p14:creationId xmlns:p14="http://schemas.microsoft.com/office/powerpoint/2010/main" val="137601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6BACF-83F0-4BE5-811E-6A02974BB4A5}"/>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Change the Title of a Pay Schedule</a:t>
            </a:r>
          </a:p>
        </p:txBody>
      </p:sp>
      <p:sp>
        <p:nvSpPr>
          <p:cNvPr id="3" name="Text Placeholder 2">
            <a:extLst>
              <a:ext uri="{FF2B5EF4-FFF2-40B4-BE49-F238E27FC236}">
                <a16:creationId xmlns:a16="http://schemas.microsoft.com/office/drawing/2014/main" id="{8E571A66-EC44-42BF-8981-D1A261FB0F59}"/>
              </a:ext>
            </a:extLst>
          </p:cNvPr>
          <p:cNvSpPr txBox="1">
            <a:spLocks/>
          </p:cNvSpPr>
          <p:nvPr/>
        </p:nvSpPr>
        <p:spPr>
          <a:xfrm>
            <a:off x="519113" y="1282700"/>
            <a:ext cx="9885362" cy="3511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Available in versions 7.17.0 and up.</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The Title of the Pay schedule can be modified in these versions.</a:t>
            </a:r>
          </a:p>
        </p:txBody>
      </p:sp>
      <p:pic>
        <p:nvPicPr>
          <p:cNvPr id="6" name="Picture 5">
            <a:extLst>
              <a:ext uri="{FF2B5EF4-FFF2-40B4-BE49-F238E27FC236}">
                <a16:creationId xmlns:a16="http://schemas.microsoft.com/office/drawing/2014/main" id="{4BD5B82F-32D8-0FB8-1425-3E8815A6222B}"/>
              </a:ext>
            </a:extLst>
          </p:cNvPr>
          <p:cNvPicPr>
            <a:picLocks noChangeAspect="1"/>
          </p:cNvPicPr>
          <p:nvPr/>
        </p:nvPicPr>
        <p:blipFill>
          <a:blip r:embed="rId2"/>
          <a:stretch>
            <a:fillRect/>
          </a:stretch>
        </p:blipFill>
        <p:spPr>
          <a:xfrm>
            <a:off x="2835188" y="2349768"/>
            <a:ext cx="5253212" cy="3511550"/>
          </a:xfrm>
          <a:prstGeom prst="rect">
            <a:avLst/>
          </a:prstGeom>
        </p:spPr>
      </p:pic>
    </p:spTree>
    <p:extLst>
      <p:ext uri="{BB962C8B-B14F-4D97-AF65-F5344CB8AC3E}">
        <p14:creationId xmlns:p14="http://schemas.microsoft.com/office/powerpoint/2010/main" val="106760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6230CA-D72D-4303-B65C-18491EA4EB08}"/>
              </a:ext>
            </a:extLst>
          </p:cNvPr>
          <p:cNvSpPr txBox="1">
            <a:spLocks/>
          </p:cNvSpPr>
          <p:nvPr/>
        </p:nvSpPr>
        <p:spPr>
          <a:xfrm>
            <a:off x="0" y="2219325"/>
            <a:ext cx="12192000" cy="1209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End of Year Batches</a:t>
            </a:r>
          </a:p>
        </p:txBody>
      </p:sp>
    </p:spTree>
    <p:extLst>
      <p:ext uri="{BB962C8B-B14F-4D97-AF65-F5344CB8AC3E}">
        <p14:creationId xmlns:p14="http://schemas.microsoft.com/office/powerpoint/2010/main" val="220798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823B8-C462-4419-AF21-7F14A9B7E0AD}"/>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Batch Number affects on Payroll</a:t>
            </a:r>
          </a:p>
        </p:txBody>
      </p:sp>
      <p:sp>
        <p:nvSpPr>
          <p:cNvPr id="3" name="Text Placeholder 2">
            <a:extLst>
              <a:ext uri="{FF2B5EF4-FFF2-40B4-BE49-F238E27FC236}">
                <a16:creationId xmlns:a16="http://schemas.microsoft.com/office/drawing/2014/main" id="{89F37D30-E9E3-4683-BC06-EA7F550666E9}"/>
              </a:ext>
            </a:extLst>
          </p:cNvPr>
          <p:cNvSpPr txBox="1">
            <a:spLocks/>
          </p:cNvSpPr>
          <p:nvPr/>
        </p:nvSpPr>
        <p:spPr>
          <a:xfrm>
            <a:off x="519113" y="1282699"/>
            <a:ext cx="9885362" cy="4670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Batch numbers are CRITICAL to year end payroll batches.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000" b="1" i="0" u="none" strike="noStrike" kern="1200" cap="none" spc="0" normalizeH="0" baseline="0" noProof="0" dirty="0">
                <a:ln>
                  <a:noFill/>
                </a:ln>
                <a:solidFill>
                  <a:sysClr val="windowText" lastClr="000000"/>
                </a:solidFill>
                <a:effectLst/>
                <a:uLnTx/>
                <a:uFillTx/>
                <a:latin typeface="Calibri"/>
                <a:ea typeface="+mn-ea"/>
                <a:cs typeface="+mn-cs"/>
              </a:rPr>
              <a:t>Make sure your batch year matches the check year for the checks.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Year-to-date amounts on the checks will display by batch year.</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The batch year will set the annual maximums calculated in the process.</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FICA</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MEDI</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Deferred Compensation</a:t>
            </a:r>
          </a:p>
        </p:txBody>
      </p:sp>
    </p:spTree>
    <p:extLst>
      <p:ext uri="{BB962C8B-B14F-4D97-AF65-F5344CB8AC3E}">
        <p14:creationId xmlns:p14="http://schemas.microsoft.com/office/powerpoint/2010/main" val="72802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9EA67-E8BA-431D-998F-84C17EF0E9E3}"/>
              </a:ext>
            </a:extLst>
          </p:cNvPr>
          <p:cNvSpPr txBox="1">
            <a:spLocks/>
          </p:cNvSpPr>
          <p:nvPr/>
        </p:nvSpPr>
        <p:spPr>
          <a:xfrm>
            <a:off x="519113" y="469899"/>
            <a:ext cx="9885362" cy="1554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Make sure your Payroll batch year matches the check year for the checks.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endParaRPr>
          </a:p>
        </p:txBody>
      </p:sp>
      <p:sp>
        <p:nvSpPr>
          <p:cNvPr id="3" name="Text Placeholder 2">
            <a:extLst>
              <a:ext uri="{FF2B5EF4-FFF2-40B4-BE49-F238E27FC236}">
                <a16:creationId xmlns:a16="http://schemas.microsoft.com/office/drawing/2014/main" id="{676432FB-5481-4F30-B22B-85FE4026FDB0}"/>
              </a:ext>
            </a:extLst>
          </p:cNvPr>
          <p:cNvSpPr txBox="1">
            <a:spLocks/>
          </p:cNvSpPr>
          <p:nvPr/>
        </p:nvSpPr>
        <p:spPr>
          <a:xfrm>
            <a:off x="519113" y="1847809"/>
            <a:ext cx="9885362" cy="3918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Look at the checks or ACH checks printed before committing, to confirm that the YTD totals have started over.</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Support has a utility that can change batch numbers/years when the payroll is open for later versions but cannot change committed information.</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December 31 is a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Wednes</a:t>
            </a:r>
            <a:r>
              <a:rPr lang="en-US" dirty="0">
                <a:solidFill>
                  <a:sysClr val="windowText" lastClr="000000"/>
                </a:solidFill>
                <a:latin typeface="Calibri"/>
              </a:rPr>
              <a:t>day</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If batch is generated in 2025 for checks dated 1/2/2026 the information will be incorrect when calculated in Payroll.</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b="1" dirty="0">
                <a:solidFill>
                  <a:sysClr val="windowText" lastClr="000000"/>
                </a:solidFill>
                <a:latin typeface="Calibri"/>
              </a:rPr>
              <a:t>The batch month and year must equal the check date</a:t>
            </a:r>
            <a:r>
              <a:rPr lang="en-US" dirty="0">
                <a:solidFill>
                  <a:sysClr val="windowText" lastClr="000000"/>
                </a:solidFill>
                <a:latin typeface="Calibri"/>
              </a:rPr>
              <a:t>.</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3154A35-C1CA-C770-E7AF-75918BBC0DCA}"/>
                  </a:ext>
                </a:extLst>
              </p14:cNvPr>
              <p14:cNvContentPartPr/>
              <p14:nvPr/>
            </p14:nvContentPartPr>
            <p14:xfrm>
              <a:off x="8156275" y="4581998"/>
              <a:ext cx="360" cy="360"/>
            </p14:xfrm>
          </p:contentPart>
        </mc:Choice>
        <mc:Fallback xmlns="">
          <p:pic>
            <p:nvPicPr>
              <p:cNvPr id="4" name="Ink 3">
                <a:extLst>
                  <a:ext uri="{FF2B5EF4-FFF2-40B4-BE49-F238E27FC236}">
                    <a16:creationId xmlns:a16="http://schemas.microsoft.com/office/drawing/2014/main" id="{33154A35-C1CA-C770-E7AF-75918BBC0DCA}"/>
                  </a:ext>
                </a:extLst>
              </p:cNvPr>
              <p:cNvPicPr/>
              <p:nvPr/>
            </p:nvPicPr>
            <p:blipFill>
              <a:blip r:embed="rId3"/>
              <a:stretch>
                <a:fillRect/>
              </a:stretch>
            </p:blipFill>
            <p:spPr>
              <a:xfrm>
                <a:off x="8147635" y="45729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E6B52B6-3680-6AC0-5F19-916AAF6F7FB5}"/>
                  </a:ext>
                </a:extLst>
              </p14:cNvPr>
              <p14:cNvContentPartPr/>
              <p14:nvPr/>
            </p14:nvContentPartPr>
            <p14:xfrm>
              <a:off x="8156275" y="4603238"/>
              <a:ext cx="360" cy="360"/>
            </p14:xfrm>
          </p:contentPart>
        </mc:Choice>
        <mc:Fallback xmlns="">
          <p:pic>
            <p:nvPicPr>
              <p:cNvPr id="5" name="Ink 4">
                <a:extLst>
                  <a:ext uri="{FF2B5EF4-FFF2-40B4-BE49-F238E27FC236}">
                    <a16:creationId xmlns:a16="http://schemas.microsoft.com/office/drawing/2014/main" id="{1E6B52B6-3680-6AC0-5F19-916AAF6F7FB5}"/>
                  </a:ext>
                </a:extLst>
              </p:cNvPr>
              <p:cNvPicPr/>
              <p:nvPr/>
            </p:nvPicPr>
            <p:blipFill>
              <a:blip r:embed="rId3"/>
              <a:stretch>
                <a:fillRect/>
              </a:stretch>
            </p:blipFill>
            <p:spPr>
              <a:xfrm>
                <a:off x="8147635" y="45942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63323A9-30CA-0B05-084A-1CB87D058A24}"/>
                  </a:ext>
                </a:extLst>
              </p14:cNvPr>
              <p14:cNvContentPartPr/>
              <p14:nvPr/>
            </p14:nvContentPartPr>
            <p14:xfrm>
              <a:off x="8852515" y="1527398"/>
              <a:ext cx="360" cy="360"/>
            </p14:xfrm>
          </p:contentPart>
        </mc:Choice>
        <mc:Fallback xmlns="">
          <p:pic>
            <p:nvPicPr>
              <p:cNvPr id="6" name="Ink 5">
                <a:extLst>
                  <a:ext uri="{FF2B5EF4-FFF2-40B4-BE49-F238E27FC236}">
                    <a16:creationId xmlns:a16="http://schemas.microsoft.com/office/drawing/2014/main" id="{F63323A9-30CA-0B05-084A-1CB87D058A24}"/>
                  </a:ext>
                </a:extLst>
              </p:cNvPr>
              <p:cNvPicPr/>
              <p:nvPr/>
            </p:nvPicPr>
            <p:blipFill>
              <a:blip r:embed="rId3"/>
              <a:stretch>
                <a:fillRect/>
              </a:stretch>
            </p:blipFill>
            <p:spPr>
              <a:xfrm>
                <a:off x="8843875" y="1518398"/>
                <a:ext cx="18000" cy="18000"/>
              </a:xfrm>
              <a:prstGeom prst="rect">
                <a:avLst/>
              </a:prstGeom>
            </p:spPr>
          </p:pic>
        </mc:Fallback>
      </mc:AlternateContent>
    </p:spTree>
    <p:extLst>
      <p:ext uri="{BB962C8B-B14F-4D97-AF65-F5344CB8AC3E}">
        <p14:creationId xmlns:p14="http://schemas.microsoft.com/office/powerpoint/2010/main" val="1011788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6230CA-D72D-4303-B65C-18491EA4EB08}"/>
              </a:ext>
            </a:extLst>
          </p:cNvPr>
          <p:cNvSpPr txBox="1">
            <a:spLocks/>
          </p:cNvSpPr>
          <p:nvPr/>
        </p:nvSpPr>
        <p:spPr>
          <a:xfrm>
            <a:off x="0" y="2219325"/>
            <a:ext cx="12192000" cy="1209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W2 Preparation</a:t>
            </a:r>
          </a:p>
        </p:txBody>
      </p:sp>
    </p:spTree>
    <p:extLst>
      <p:ext uri="{BB962C8B-B14F-4D97-AF65-F5344CB8AC3E}">
        <p14:creationId xmlns:p14="http://schemas.microsoft.com/office/powerpoint/2010/main" val="377426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A8DAB-CDEF-9C79-A461-F63E72A9835B}"/>
              </a:ext>
            </a:extLst>
          </p:cNvPr>
          <p:cNvSpPr>
            <a:spLocks noGrp="1"/>
          </p:cNvSpPr>
          <p:nvPr>
            <p:ph type="sldNum" sz="quarter" idx="12"/>
          </p:nvPr>
        </p:nvSpPr>
        <p:spPr/>
        <p:txBody>
          <a:bodyPr/>
          <a:lstStyle/>
          <a:p>
            <a:fld id="{6FE306A7-A228-4E07-8D4E-C1DA2C3F3993}" type="slidenum">
              <a:rPr lang="en-US" smtClean="0"/>
              <a:pPr/>
              <a:t>25</a:t>
            </a:fld>
            <a:endParaRPr lang="en-US" dirty="0"/>
          </a:p>
        </p:txBody>
      </p:sp>
      <p:sp>
        <p:nvSpPr>
          <p:cNvPr id="3" name="Footer Placeholder 2">
            <a:extLst>
              <a:ext uri="{FF2B5EF4-FFF2-40B4-BE49-F238E27FC236}">
                <a16:creationId xmlns:a16="http://schemas.microsoft.com/office/drawing/2014/main" id="{BEF0CEE9-1E07-CD8E-9F06-5AEBFFF8C555}"/>
              </a:ext>
            </a:extLst>
          </p:cNvPr>
          <p:cNvSpPr>
            <a:spLocks noGrp="1"/>
          </p:cNvSpPr>
          <p:nvPr>
            <p:ph type="ftr" sz="quarter" idx="11"/>
          </p:nvPr>
        </p:nvSpPr>
        <p:spPr/>
        <p:txBody>
          <a:bodyPr/>
          <a:lstStyle/>
          <a:p>
            <a:r>
              <a:rPr lang="en-US"/>
              <a:t>Presentation Title Here)</a:t>
            </a:r>
            <a:endParaRPr lang="en-US" dirty="0"/>
          </a:p>
        </p:txBody>
      </p:sp>
      <p:pic>
        <p:nvPicPr>
          <p:cNvPr id="9" name="Picture 8">
            <a:hlinkClick r:id="rId2"/>
            <a:extLst>
              <a:ext uri="{FF2B5EF4-FFF2-40B4-BE49-F238E27FC236}">
                <a16:creationId xmlns:a16="http://schemas.microsoft.com/office/drawing/2014/main" id="{46360EA0-A1DE-EC3C-D1F8-0FCA97D3A138}"/>
              </a:ext>
            </a:extLst>
          </p:cNvPr>
          <p:cNvPicPr>
            <a:picLocks noChangeAspect="1"/>
          </p:cNvPicPr>
          <p:nvPr/>
        </p:nvPicPr>
        <p:blipFill>
          <a:blip r:embed="rId3"/>
          <a:stretch>
            <a:fillRect/>
          </a:stretch>
        </p:blipFill>
        <p:spPr>
          <a:xfrm>
            <a:off x="933255" y="2274388"/>
            <a:ext cx="5765129" cy="1527719"/>
          </a:xfrm>
          <a:prstGeom prst="rect">
            <a:avLst/>
          </a:prstGeom>
        </p:spPr>
      </p:pic>
      <p:pic>
        <p:nvPicPr>
          <p:cNvPr id="11" name="Picture 10">
            <a:hlinkClick r:id="rId4"/>
            <a:extLst>
              <a:ext uri="{FF2B5EF4-FFF2-40B4-BE49-F238E27FC236}">
                <a16:creationId xmlns:a16="http://schemas.microsoft.com/office/drawing/2014/main" id="{84A66D43-F24E-2059-24DC-74B7838C7E2B}"/>
              </a:ext>
            </a:extLst>
          </p:cNvPr>
          <p:cNvPicPr>
            <a:picLocks noChangeAspect="1"/>
          </p:cNvPicPr>
          <p:nvPr/>
        </p:nvPicPr>
        <p:blipFill>
          <a:blip r:embed="rId5"/>
          <a:stretch>
            <a:fillRect/>
          </a:stretch>
        </p:blipFill>
        <p:spPr>
          <a:xfrm>
            <a:off x="933255" y="4071639"/>
            <a:ext cx="6717114" cy="1527719"/>
          </a:xfrm>
          <a:prstGeom prst="rect">
            <a:avLst/>
          </a:prstGeom>
        </p:spPr>
      </p:pic>
      <p:sp>
        <p:nvSpPr>
          <p:cNvPr id="12" name="TextBox 11">
            <a:extLst>
              <a:ext uri="{FF2B5EF4-FFF2-40B4-BE49-F238E27FC236}">
                <a16:creationId xmlns:a16="http://schemas.microsoft.com/office/drawing/2014/main" id="{D523EF39-F2C6-65C4-BFCD-4A78BF2A8776}"/>
              </a:ext>
            </a:extLst>
          </p:cNvPr>
          <p:cNvSpPr txBox="1"/>
          <p:nvPr/>
        </p:nvSpPr>
        <p:spPr>
          <a:xfrm>
            <a:off x="933255" y="464771"/>
            <a:ext cx="10435472" cy="1384995"/>
          </a:xfrm>
          <a:prstGeom prst="rect">
            <a:avLst/>
          </a:prstGeom>
          <a:noFill/>
        </p:spPr>
        <p:txBody>
          <a:bodyPr wrap="square" rtlCol="0">
            <a:spAutoFit/>
          </a:bodyPr>
          <a:lstStyle/>
          <a:p>
            <a:r>
              <a:rPr lang="en-US" sz="2800" dirty="0">
                <a:cs typeface="Arial" panose="020B0604020202020204" pitchFamily="34" charset="0"/>
              </a:rPr>
              <a:t>IRS Regulations were amended in 2024, lowering the threshold to 10 Employees.  Meaning that if you have </a:t>
            </a:r>
            <a:r>
              <a:rPr lang="en-US" sz="2800" b="1" dirty="0">
                <a:cs typeface="Arial" panose="020B0604020202020204" pitchFamily="34" charset="0"/>
              </a:rPr>
              <a:t>10 or more</a:t>
            </a:r>
            <a:r>
              <a:rPr lang="en-US" sz="2800" dirty="0">
                <a:cs typeface="Arial" panose="020B0604020202020204" pitchFamily="34" charset="0"/>
              </a:rPr>
              <a:t> W-2s to issue, you </a:t>
            </a:r>
            <a:r>
              <a:rPr lang="en-US" sz="2800" b="1" i="1" dirty="0">
                <a:cs typeface="Arial" panose="020B0604020202020204" pitchFamily="34" charset="0"/>
              </a:rPr>
              <a:t>must</a:t>
            </a:r>
            <a:r>
              <a:rPr lang="en-US" sz="2800" dirty="0">
                <a:cs typeface="Arial" panose="020B0604020202020204" pitchFamily="34" charset="0"/>
              </a:rPr>
              <a:t> file electronically.  </a:t>
            </a:r>
          </a:p>
        </p:txBody>
      </p:sp>
    </p:spTree>
    <p:extLst>
      <p:ext uri="{BB962C8B-B14F-4D97-AF65-F5344CB8AC3E}">
        <p14:creationId xmlns:p14="http://schemas.microsoft.com/office/powerpoint/2010/main" val="381904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D69A8-2734-3A9C-901E-EFF8A6A1FFC5}"/>
              </a:ext>
            </a:extLst>
          </p:cNvPr>
          <p:cNvSpPr>
            <a:spLocks noGrp="1"/>
          </p:cNvSpPr>
          <p:nvPr>
            <p:ph type="sldNum" sz="quarter" idx="12"/>
          </p:nvPr>
        </p:nvSpPr>
        <p:spPr/>
        <p:txBody>
          <a:bodyPr/>
          <a:lstStyle/>
          <a:p>
            <a:fld id="{6FE306A7-A228-4E07-8D4E-C1DA2C3F3993}" type="slidenum">
              <a:rPr lang="en-US" smtClean="0"/>
              <a:pPr/>
              <a:t>26</a:t>
            </a:fld>
            <a:endParaRPr lang="en-US" dirty="0"/>
          </a:p>
        </p:txBody>
      </p:sp>
      <p:sp>
        <p:nvSpPr>
          <p:cNvPr id="3" name="Footer Placeholder 2">
            <a:extLst>
              <a:ext uri="{FF2B5EF4-FFF2-40B4-BE49-F238E27FC236}">
                <a16:creationId xmlns:a16="http://schemas.microsoft.com/office/drawing/2014/main" id="{6E274F56-A836-57B6-D386-6A9F0275FF2A}"/>
              </a:ext>
            </a:extLst>
          </p:cNvPr>
          <p:cNvSpPr>
            <a:spLocks noGrp="1"/>
          </p:cNvSpPr>
          <p:nvPr>
            <p:ph type="ftr" sz="quarter" idx="11"/>
          </p:nvPr>
        </p:nvSpPr>
        <p:spPr/>
        <p:txBody>
          <a:bodyPr/>
          <a:lstStyle/>
          <a:p>
            <a:r>
              <a:rPr lang="en-US"/>
              <a:t>Presentation Title Here)</a:t>
            </a:r>
            <a:endParaRPr lang="en-US" dirty="0"/>
          </a:p>
        </p:txBody>
      </p:sp>
      <p:pic>
        <p:nvPicPr>
          <p:cNvPr id="6" name="Picture 5" descr="A screenshot of a computer error&#10;&#10;Description automatically generated">
            <a:extLst>
              <a:ext uri="{FF2B5EF4-FFF2-40B4-BE49-F238E27FC236}">
                <a16:creationId xmlns:a16="http://schemas.microsoft.com/office/drawing/2014/main" id="{A886A175-62C3-B9D9-4BFA-9ACE5B6BD9F7}"/>
              </a:ext>
            </a:extLst>
          </p:cNvPr>
          <p:cNvPicPr>
            <a:picLocks noChangeAspect="1"/>
          </p:cNvPicPr>
          <p:nvPr/>
        </p:nvPicPr>
        <p:blipFill>
          <a:blip r:embed="rId2"/>
          <a:stretch>
            <a:fillRect/>
          </a:stretch>
        </p:blipFill>
        <p:spPr>
          <a:xfrm>
            <a:off x="6205082" y="509047"/>
            <a:ext cx="5586757" cy="5246213"/>
          </a:xfrm>
          <a:prstGeom prst="rect">
            <a:avLst/>
          </a:prstGeom>
        </p:spPr>
      </p:pic>
      <p:sp>
        <p:nvSpPr>
          <p:cNvPr id="4" name="TextBox 3">
            <a:extLst>
              <a:ext uri="{FF2B5EF4-FFF2-40B4-BE49-F238E27FC236}">
                <a16:creationId xmlns:a16="http://schemas.microsoft.com/office/drawing/2014/main" id="{D5463A5B-ADE2-A152-5DA8-A7BA88ABC06D}"/>
              </a:ext>
            </a:extLst>
          </p:cNvPr>
          <p:cNvSpPr txBox="1"/>
          <p:nvPr/>
        </p:nvSpPr>
        <p:spPr>
          <a:xfrm>
            <a:off x="725864" y="509048"/>
            <a:ext cx="5024487" cy="3693319"/>
          </a:xfrm>
          <a:prstGeom prst="rect">
            <a:avLst/>
          </a:prstGeom>
          <a:noFill/>
        </p:spPr>
        <p:txBody>
          <a:bodyPr wrap="square" rtlCol="0">
            <a:spAutoFit/>
          </a:bodyPr>
          <a:lstStyle/>
          <a:p>
            <a:r>
              <a:rPr lang="en-US" dirty="0"/>
              <a:t>There is also a change to how an employer can access Business Services Online (BSO) in order to be able to submit W-2’s to the Social Security Administration.</a:t>
            </a:r>
          </a:p>
          <a:p>
            <a:endParaRPr lang="en-US" dirty="0"/>
          </a:p>
          <a:p>
            <a:r>
              <a:rPr lang="en-US" dirty="0"/>
              <a:t>Go to </a:t>
            </a:r>
            <a:r>
              <a:rPr lang="en-US" dirty="0">
                <a:solidFill>
                  <a:srgbClr val="FF0000"/>
                </a:solidFill>
                <a:hlinkClick r:id="rId3"/>
              </a:rPr>
              <a:t>Business Services Online </a:t>
            </a:r>
            <a:r>
              <a:rPr lang="en-US" dirty="0"/>
              <a:t>for more information and the steps to create/use a Social Security online account, Login.gov, or ID.me credential to gain access to the BSO application.</a:t>
            </a:r>
          </a:p>
          <a:p>
            <a:endParaRPr lang="en-US" dirty="0"/>
          </a:p>
          <a:p>
            <a:r>
              <a:rPr lang="en-US" dirty="0"/>
              <a:t>We would encourage you to create your accounts sooner rather than later as this would eliminate frustration when it comes time to file W-2s.</a:t>
            </a:r>
          </a:p>
        </p:txBody>
      </p:sp>
    </p:spTree>
    <p:extLst>
      <p:ext uri="{BB962C8B-B14F-4D97-AF65-F5344CB8AC3E}">
        <p14:creationId xmlns:p14="http://schemas.microsoft.com/office/powerpoint/2010/main" val="394550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19CA-C42B-45EF-8ECC-C944633D5783}"/>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W2 Checklist</a:t>
            </a:r>
          </a:p>
        </p:txBody>
      </p:sp>
      <p:sp>
        <p:nvSpPr>
          <p:cNvPr id="3" name="Text Placeholder 2">
            <a:extLst>
              <a:ext uri="{FF2B5EF4-FFF2-40B4-BE49-F238E27FC236}">
                <a16:creationId xmlns:a16="http://schemas.microsoft.com/office/drawing/2014/main" id="{E1782AFF-47A7-4870-A2BD-EC4E92E780D7}"/>
              </a:ext>
            </a:extLst>
          </p:cNvPr>
          <p:cNvSpPr txBox="1">
            <a:spLocks/>
          </p:cNvSpPr>
          <p:nvPr/>
        </p:nvSpPr>
        <p:spPr>
          <a:xfrm>
            <a:off x="519113" y="1101437"/>
            <a:ext cx="9885362" cy="4786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Reporting Deadlines – Make sure to file electronically by January 31, 2026.</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Check your state for their deadlines but assume it is also January 31.</a:t>
            </a: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Purchase forms if desired.  Use SOLV. Click </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hlinkClick r:id="rId2"/>
              </a:rPr>
              <a:t>here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to order.</a:t>
            </a:r>
          </a:p>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Download the instructions from IRS.com. </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hlinkClick r:id="rId3"/>
              </a:rPr>
              <a:t>https://www.irs.gov/pub/irs-pdf/iw2w3.pdf</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Balance and make sure Payroll information is complete and balanced.</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Use the Manual Check process to make an adjustments if needed.</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Get all adjustment information into Payroll History to make W2 processing simple.  If you have no adjustments, no action will be needed.</a:t>
            </a:r>
          </a:p>
        </p:txBody>
      </p:sp>
    </p:spTree>
    <p:extLst>
      <p:ext uri="{BB962C8B-B14F-4D97-AF65-F5344CB8AC3E}">
        <p14:creationId xmlns:p14="http://schemas.microsoft.com/office/powerpoint/2010/main" val="274361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68A9-8973-447B-BE04-F871385EDF9D}"/>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Manual Check Adjustments	</a:t>
            </a:r>
          </a:p>
        </p:txBody>
      </p:sp>
      <p:sp>
        <p:nvSpPr>
          <p:cNvPr id="3" name="Text Placeholder 2">
            <a:extLst>
              <a:ext uri="{FF2B5EF4-FFF2-40B4-BE49-F238E27FC236}">
                <a16:creationId xmlns:a16="http://schemas.microsoft.com/office/drawing/2014/main" id="{32C5052F-3B84-46A0-8BB2-4E6243E1B1D3}"/>
              </a:ext>
            </a:extLst>
          </p:cNvPr>
          <p:cNvSpPr txBox="1">
            <a:spLocks/>
          </p:cNvSpPr>
          <p:nvPr/>
        </p:nvSpPr>
        <p:spPr>
          <a:xfrm>
            <a:off x="519112" y="1282699"/>
            <a:ext cx="10453687" cy="44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Commonly needed quarterly to balance.</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Some disability, third party sick pay and worker’s comp payments require entries.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Sometimes Support can assist if you have a pay or deduction code that was not marked properly during the period.</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We have an Admin utility that can modify Payroll history on employees.</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Need to caution if you have some employees that do not have FICA/MEDI if using the Admin utility tool.</a:t>
            </a:r>
          </a:p>
        </p:txBody>
      </p:sp>
    </p:spTree>
    <p:extLst>
      <p:ext uri="{BB962C8B-B14F-4D97-AF65-F5344CB8AC3E}">
        <p14:creationId xmlns:p14="http://schemas.microsoft.com/office/powerpoint/2010/main" val="416262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68A9-8973-447B-BE04-F871385EDF9D}"/>
              </a:ext>
            </a:extLst>
          </p:cNvPr>
          <p:cNvSpPr txBox="1">
            <a:spLocks/>
          </p:cNvSpPr>
          <p:nvPr/>
        </p:nvSpPr>
        <p:spPr>
          <a:xfrm>
            <a:off x="519113" y="469900"/>
            <a:ext cx="10755138" cy="8128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SSNVS – Social Security Number Verification Service</a:t>
            </a:r>
          </a:p>
        </p:txBody>
      </p:sp>
      <p:sp>
        <p:nvSpPr>
          <p:cNvPr id="3" name="Text Placeholder 2">
            <a:extLst>
              <a:ext uri="{FF2B5EF4-FFF2-40B4-BE49-F238E27FC236}">
                <a16:creationId xmlns:a16="http://schemas.microsoft.com/office/drawing/2014/main" id="{32C5052F-3B84-46A0-8BB2-4E6243E1B1D3}"/>
              </a:ext>
            </a:extLst>
          </p:cNvPr>
          <p:cNvSpPr txBox="1">
            <a:spLocks/>
          </p:cNvSpPr>
          <p:nvPr/>
        </p:nvSpPr>
        <p:spPr>
          <a:xfrm>
            <a:off x="519112" y="1282699"/>
            <a:ext cx="6303719" cy="44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Export available in Payroll &gt; Utilities &gt; SSNVS. It is in the same place </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 Cirrus.</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a:buFont typeface="Wingdings" panose="05000000000000000000" pitchFamily="2" charset="2"/>
              <a:buChar char="§"/>
              <a:defRPr/>
            </a:pPr>
            <a:r>
              <a:rPr lang="en-US" dirty="0">
                <a:solidFill>
                  <a:sysClr val="windowText" lastClr="000000"/>
                </a:solidFill>
                <a:latin typeface="Calibri"/>
              </a:rPr>
              <a:t>Exports a file that can be uploaded to BSO SSNVS for Social Security Number verifications prior to sending W2s.</a:t>
            </a:r>
          </a:p>
          <a:p>
            <a:pPr>
              <a:buFont typeface="Wingdings" panose="05000000000000000000" pitchFamily="2" charset="2"/>
              <a:buChar char="§"/>
              <a:defRPr/>
            </a:pPr>
            <a:r>
              <a:rPr lang="en-US" dirty="0">
                <a:solidFill>
                  <a:sysClr val="windowText" lastClr="000000"/>
                </a:solidFill>
                <a:latin typeface="Calibri"/>
              </a:rPr>
              <a:t>*In order to use the BSO SSNVS service, you must have created the </a:t>
            </a:r>
            <a:r>
              <a:rPr lang="en-US" b="1" dirty="0">
                <a:solidFill>
                  <a:sysClr val="windowText" lastClr="000000"/>
                </a:solidFill>
                <a:latin typeface="Calibri"/>
              </a:rPr>
              <a:t>NEW </a:t>
            </a:r>
            <a:r>
              <a:rPr lang="en-US" dirty="0">
                <a:solidFill>
                  <a:sysClr val="windowText" lastClr="000000"/>
                </a:solidFill>
                <a:latin typeface="Calibri"/>
              </a:rPr>
              <a:t>Social Security online account, a Login.gov or ID.me credential.*</a:t>
            </a:r>
          </a:p>
          <a:p>
            <a:pPr marL="0" indent="0">
              <a:buNone/>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CA0B36F-AD0E-632F-8E71-DA5F69EAF474}"/>
              </a:ext>
            </a:extLst>
          </p:cNvPr>
          <p:cNvPicPr>
            <a:picLocks noChangeAspect="1"/>
          </p:cNvPicPr>
          <p:nvPr/>
        </p:nvPicPr>
        <p:blipFill>
          <a:blip r:embed="rId2"/>
          <a:stretch>
            <a:fillRect/>
          </a:stretch>
        </p:blipFill>
        <p:spPr>
          <a:xfrm>
            <a:off x="6931025" y="1200984"/>
            <a:ext cx="4476750" cy="2346713"/>
          </a:xfrm>
          <a:prstGeom prst="rect">
            <a:avLst/>
          </a:prstGeom>
        </p:spPr>
      </p:pic>
      <p:pic>
        <p:nvPicPr>
          <p:cNvPr id="6" name="Picture 5">
            <a:extLst>
              <a:ext uri="{FF2B5EF4-FFF2-40B4-BE49-F238E27FC236}">
                <a16:creationId xmlns:a16="http://schemas.microsoft.com/office/drawing/2014/main" id="{1A2BB695-AFC3-7A74-3BB5-6E52869094E5}"/>
              </a:ext>
            </a:extLst>
          </p:cNvPr>
          <p:cNvPicPr>
            <a:picLocks noChangeAspect="1"/>
          </p:cNvPicPr>
          <p:nvPr/>
        </p:nvPicPr>
        <p:blipFill>
          <a:blip r:embed="rId3"/>
          <a:stretch>
            <a:fillRect/>
          </a:stretch>
        </p:blipFill>
        <p:spPr>
          <a:xfrm>
            <a:off x="6931025" y="3743276"/>
            <a:ext cx="5191125" cy="2124075"/>
          </a:xfrm>
          <a:prstGeom prst="rect">
            <a:avLst/>
          </a:prstGeom>
        </p:spPr>
      </p:pic>
    </p:spTree>
    <p:extLst>
      <p:ext uri="{BB962C8B-B14F-4D97-AF65-F5344CB8AC3E}">
        <p14:creationId xmlns:p14="http://schemas.microsoft.com/office/powerpoint/2010/main" val="372859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Pay Schedule Setup</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46546" y="1360170"/>
            <a:ext cx="5449454" cy="4278630"/>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 Schedules are located and updated in Payroll &gt; Maintenance &gt; Pay Schedule.</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 Schedule Setup</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Add new periods to the pay schedule</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Add Timesheets to the pay schedule</a:t>
            </a:r>
          </a:p>
        </p:txBody>
      </p:sp>
      <p:pic>
        <p:nvPicPr>
          <p:cNvPr id="4" name="Picture 3">
            <a:extLst>
              <a:ext uri="{FF2B5EF4-FFF2-40B4-BE49-F238E27FC236}">
                <a16:creationId xmlns:a16="http://schemas.microsoft.com/office/drawing/2014/main" id="{4776F4B5-D417-4E1F-A878-F4784C4851A7}"/>
              </a:ext>
            </a:extLst>
          </p:cNvPr>
          <p:cNvPicPr>
            <a:picLocks noChangeAspect="1"/>
          </p:cNvPicPr>
          <p:nvPr/>
        </p:nvPicPr>
        <p:blipFill>
          <a:blip r:embed="rId2"/>
          <a:stretch>
            <a:fillRect/>
          </a:stretch>
        </p:blipFill>
        <p:spPr>
          <a:xfrm>
            <a:off x="6214644" y="1254991"/>
            <a:ext cx="5411713" cy="4064558"/>
          </a:xfrm>
          <a:prstGeom prst="rect">
            <a:avLst/>
          </a:prstGeom>
        </p:spPr>
      </p:pic>
    </p:spTree>
    <p:extLst>
      <p:ext uri="{BB962C8B-B14F-4D97-AF65-F5344CB8AC3E}">
        <p14:creationId xmlns:p14="http://schemas.microsoft.com/office/powerpoint/2010/main" val="59347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B68A9-8973-447B-BE04-F871385EDF9D}"/>
              </a:ext>
            </a:extLst>
          </p:cNvPr>
          <p:cNvSpPr txBox="1">
            <a:spLocks/>
          </p:cNvSpPr>
          <p:nvPr/>
        </p:nvSpPr>
        <p:spPr>
          <a:xfrm>
            <a:off x="519113" y="469900"/>
            <a:ext cx="10755138"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b="0" dirty="0">
                <a:solidFill>
                  <a:srgbClr val="1D3555"/>
                </a:solidFill>
                <a:latin typeface="Source Sans Pro Light" panose="020B0403030403020204" pitchFamily="34" charset="0"/>
                <a:ea typeface="Source Sans Pro Light" panose="020B0403030403020204" pitchFamily="34" charset="0"/>
              </a:rPr>
              <a:t>BSO – Business Services Online</a:t>
            </a:r>
            <a:endPar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endParaRPr>
          </a:p>
        </p:txBody>
      </p:sp>
      <p:sp>
        <p:nvSpPr>
          <p:cNvPr id="3" name="Text Placeholder 2">
            <a:extLst>
              <a:ext uri="{FF2B5EF4-FFF2-40B4-BE49-F238E27FC236}">
                <a16:creationId xmlns:a16="http://schemas.microsoft.com/office/drawing/2014/main" id="{32C5052F-3B84-46A0-8BB2-4E6243E1B1D3}"/>
              </a:ext>
            </a:extLst>
          </p:cNvPr>
          <p:cNvSpPr txBox="1">
            <a:spLocks/>
          </p:cNvSpPr>
          <p:nvPr/>
        </p:nvSpPr>
        <p:spPr>
          <a:xfrm>
            <a:off x="519112" y="1282699"/>
            <a:ext cx="10875719" cy="4427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Check now to make sure you can log </a:t>
            </a:r>
            <a:r>
              <a:rPr lang="en-US" dirty="0">
                <a:solidFill>
                  <a:sysClr val="windowText" lastClr="000000"/>
                </a:solidFill>
                <a:latin typeface="Calibri"/>
              </a:rPr>
              <a:t>In to BSO.</a:t>
            </a:r>
          </a:p>
          <a:p>
            <a:pPr lvl="1">
              <a:buFont typeface="Wingdings" panose="05000000000000000000" pitchFamily="2" charset="2"/>
              <a:buChar char="§"/>
              <a:defRPr/>
            </a:pPr>
            <a:r>
              <a:rPr lang="en-US" dirty="0">
                <a:solidFill>
                  <a:sysClr val="windowText" lastClr="000000"/>
                </a:solidFill>
                <a:latin typeface="Calibri"/>
              </a:rPr>
              <a:t>You can add additional services (SSN checking) if you need it.</a:t>
            </a:r>
          </a:p>
          <a:p>
            <a:pPr marL="0" indent="0">
              <a:buNone/>
              <a:defRPr/>
            </a:pPr>
            <a:r>
              <a:rPr lang="en-US" dirty="0">
                <a:solidFill>
                  <a:sysClr val="windowText" lastClr="000000"/>
                </a:solidFill>
                <a:latin typeface="Calibri"/>
              </a:rPr>
              <a:t>         </a:t>
            </a:r>
            <a:r>
              <a:rPr lang="en-US" dirty="0">
                <a:solidFill>
                  <a:sysClr val="windowText" lastClr="000000"/>
                </a:solidFill>
                <a:latin typeface="Calibri"/>
                <a:hlinkClick r:id="rId2"/>
              </a:rPr>
              <a:t>https://www.ssa.gov/bso/bsowelcome.htm</a:t>
            </a:r>
            <a:r>
              <a:rPr lang="en-US" dirty="0">
                <a:solidFill>
                  <a:sysClr val="windowText" lastClr="000000"/>
                </a:solidFill>
                <a:latin typeface="Calibri"/>
              </a:rPr>
              <a:t> </a:t>
            </a:r>
          </a:p>
          <a:p>
            <a:pPr>
              <a:buFont typeface="Wingdings" panose="05000000000000000000" pitchFamily="2" charset="2"/>
              <a:buChar char="§"/>
              <a:defRPr/>
            </a:pPr>
            <a:r>
              <a:rPr lang="en-US" dirty="0">
                <a:solidFill>
                  <a:sysClr val="windowText" lastClr="000000"/>
                </a:solidFill>
                <a:latin typeface="Calibri"/>
              </a:rPr>
              <a:t>Accuwage – Where you upload the W2 file export.</a:t>
            </a:r>
          </a:p>
          <a:p>
            <a:pPr lvl="1">
              <a:buFont typeface="Wingdings" panose="05000000000000000000" pitchFamily="2" charset="2"/>
              <a:buChar char="§"/>
              <a:defRPr/>
            </a:pPr>
            <a:r>
              <a:rPr lang="en-US" dirty="0">
                <a:solidFill>
                  <a:sysClr val="windowText" lastClr="000000"/>
                </a:solidFill>
                <a:latin typeface="Calibri"/>
              </a:rPr>
              <a:t>Must log in to BSO to get to Accuwage Online.</a:t>
            </a:r>
          </a:p>
          <a:p>
            <a:pPr lvl="1">
              <a:buFont typeface="Wingdings" panose="05000000000000000000" pitchFamily="2" charset="2"/>
              <a:buChar char="§"/>
              <a:defRPr/>
            </a:pPr>
            <a:r>
              <a:rPr lang="en-US" dirty="0">
                <a:solidFill>
                  <a:sysClr val="windowText" lastClr="000000"/>
                </a:solidFill>
                <a:latin typeface="Calibri"/>
              </a:rPr>
              <a:t>Instructions on the page linked below.</a:t>
            </a:r>
          </a:p>
          <a:p>
            <a:pPr marL="0" indent="0">
              <a:buNone/>
              <a:defRPr/>
            </a:pPr>
            <a:r>
              <a:rPr lang="en-US" dirty="0">
                <a:solidFill>
                  <a:sysClr val="windowText" lastClr="000000"/>
                </a:solidFill>
                <a:latin typeface="Calibri"/>
              </a:rPr>
              <a:t>         </a:t>
            </a:r>
            <a:r>
              <a:rPr lang="en-US" dirty="0">
                <a:solidFill>
                  <a:sysClr val="windowText" lastClr="000000"/>
                </a:solidFill>
                <a:latin typeface="Calibri"/>
                <a:hlinkClick r:id="rId3"/>
              </a:rPr>
              <a:t>https://www.ssa.gov/employer/accuwage/index.html</a:t>
            </a:r>
            <a:r>
              <a:rPr lang="en-US" dirty="0">
                <a:solidFill>
                  <a:sysClr val="windowText" lastClr="000000"/>
                </a:solidFill>
                <a:latin typeface="Calibri"/>
              </a:rPr>
              <a:t> </a:t>
            </a:r>
          </a:p>
          <a:p>
            <a:pPr marL="0" indent="0">
              <a:buNone/>
              <a:defRPr/>
            </a:pPr>
            <a:endParaRPr lang="en-US" dirty="0">
              <a:solidFill>
                <a:sysClr val="windowText" lastClr="000000"/>
              </a:solidFill>
              <a:latin typeface="Calibri"/>
            </a:endParaRPr>
          </a:p>
          <a:p>
            <a:pPr marL="0" indent="0">
              <a:buNone/>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2102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6230CA-D72D-4303-B65C-18491EA4EB08}"/>
              </a:ext>
            </a:extLst>
          </p:cNvPr>
          <p:cNvSpPr txBox="1">
            <a:spLocks/>
          </p:cNvSpPr>
          <p:nvPr/>
        </p:nvSpPr>
        <p:spPr>
          <a:xfrm>
            <a:off x="0" y="2219325"/>
            <a:ext cx="12192000" cy="1209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Tax Tables</a:t>
            </a:r>
          </a:p>
        </p:txBody>
      </p:sp>
    </p:spTree>
    <p:extLst>
      <p:ext uri="{BB962C8B-B14F-4D97-AF65-F5344CB8AC3E}">
        <p14:creationId xmlns:p14="http://schemas.microsoft.com/office/powerpoint/2010/main" val="281337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77E31-B4F1-4134-B017-8FB21B04A25A}"/>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Source Sans Pro Light" panose="020B0403030403020204" pitchFamily="34" charset="0"/>
                <a:ea typeface="Source Sans Pro Light" panose="020B0403030403020204" pitchFamily="34" charset="0"/>
              </a:rPr>
              <a:t>2026 Tax Tables</a:t>
            </a:r>
          </a:p>
        </p:txBody>
      </p:sp>
      <p:sp>
        <p:nvSpPr>
          <p:cNvPr id="3" name="Text Placeholder 2">
            <a:extLst>
              <a:ext uri="{FF2B5EF4-FFF2-40B4-BE49-F238E27FC236}">
                <a16:creationId xmlns:a16="http://schemas.microsoft.com/office/drawing/2014/main" id="{9F8693AE-6300-4B5E-8511-C3DBC568892E}"/>
              </a:ext>
            </a:extLst>
          </p:cNvPr>
          <p:cNvSpPr txBox="1">
            <a:spLocks/>
          </p:cNvSpPr>
          <p:nvPr/>
        </p:nvSpPr>
        <p:spPr>
          <a:xfrm>
            <a:off x="519113" y="1282699"/>
            <a:ext cx="8015287" cy="38361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Withholding tables have not been published yet.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In versions 7.17 and below tax tables cannot be modified until your last payroll in December is completed.  Versions 7.18 and cloud have revisions so can be modified at any time with </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 new revision and date.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Tax Table setups will have documentation in December.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Currently no webinars are scheduled to cover tax tables.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1E543E7-9DC6-902D-6523-DF5AB0B13E31}"/>
                  </a:ext>
                </a:extLst>
              </p14:cNvPr>
              <p14:cNvContentPartPr/>
              <p14:nvPr/>
            </p14:nvContentPartPr>
            <p14:xfrm>
              <a:off x="8073475" y="4187078"/>
              <a:ext cx="360" cy="2160"/>
            </p14:xfrm>
          </p:contentPart>
        </mc:Choice>
        <mc:Fallback xmlns="">
          <p:pic>
            <p:nvPicPr>
              <p:cNvPr id="4" name="Ink 3">
                <a:extLst>
                  <a:ext uri="{FF2B5EF4-FFF2-40B4-BE49-F238E27FC236}">
                    <a16:creationId xmlns:a16="http://schemas.microsoft.com/office/drawing/2014/main" id="{21E543E7-9DC6-902D-6523-DF5AB0B13E31}"/>
                  </a:ext>
                </a:extLst>
              </p:cNvPr>
              <p:cNvPicPr/>
              <p:nvPr/>
            </p:nvPicPr>
            <p:blipFill>
              <a:blip r:embed="rId3"/>
              <a:stretch>
                <a:fillRect/>
              </a:stretch>
            </p:blipFill>
            <p:spPr>
              <a:xfrm>
                <a:off x="8064475" y="417843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159F445-926A-2EE9-D73A-5D0634ADBAA8}"/>
                  </a:ext>
                </a:extLst>
              </p14:cNvPr>
              <p14:cNvContentPartPr/>
              <p14:nvPr/>
            </p14:nvContentPartPr>
            <p14:xfrm>
              <a:off x="7927675" y="4093478"/>
              <a:ext cx="360" cy="360"/>
            </p14:xfrm>
          </p:contentPart>
        </mc:Choice>
        <mc:Fallback xmlns="">
          <p:pic>
            <p:nvPicPr>
              <p:cNvPr id="5" name="Ink 4">
                <a:extLst>
                  <a:ext uri="{FF2B5EF4-FFF2-40B4-BE49-F238E27FC236}">
                    <a16:creationId xmlns:a16="http://schemas.microsoft.com/office/drawing/2014/main" id="{0159F445-926A-2EE9-D73A-5D0634ADBAA8}"/>
                  </a:ext>
                </a:extLst>
              </p:cNvPr>
              <p:cNvPicPr/>
              <p:nvPr/>
            </p:nvPicPr>
            <p:blipFill>
              <a:blip r:embed="rId3"/>
              <a:stretch>
                <a:fillRect/>
              </a:stretch>
            </p:blipFill>
            <p:spPr>
              <a:xfrm>
                <a:off x="7919035" y="4084838"/>
                <a:ext cx="18000" cy="18000"/>
              </a:xfrm>
              <a:prstGeom prst="rect">
                <a:avLst/>
              </a:prstGeom>
            </p:spPr>
          </p:pic>
        </mc:Fallback>
      </mc:AlternateContent>
      <p:pic>
        <p:nvPicPr>
          <p:cNvPr id="7" name="Picture 6">
            <a:extLst>
              <a:ext uri="{FF2B5EF4-FFF2-40B4-BE49-F238E27FC236}">
                <a16:creationId xmlns:a16="http://schemas.microsoft.com/office/drawing/2014/main" id="{24DCC0F9-818E-23A0-030B-0463741EB3FC}"/>
              </a:ext>
            </a:extLst>
          </p:cNvPr>
          <p:cNvPicPr>
            <a:picLocks noChangeAspect="1"/>
          </p:cNvPicPr>
          <p:nvPr/>
        </p:nvPicPr>
        <p:blipFill>
          <a:blip r:embed="rId5"/>
          <a:stretch>
            <a:fillRect/>
          </a:stretch>
        </p:blipFill>
        <p:spPr>
          <a:xfrm>
            <a:off x="9279677" y="301590"/>
            <a:ext cx="2393210" cy="2622263"/>
          </a:xfrm>
          <a:prstGeom prst="rect">
            <a:avLst/>
          </a:prstGeom>
        </p:spPr>
      </p:pic>
      <p:pic>
        <p:nvPicPr>
          <p:cNvPr id="8" name="Picture 7">
            <a:extLst>
              <a:ext uri="{FF2B5EF4-FFF2-40B4-BE49-F238E27FC236}">
                <a16:creationId xmlns:a16="http://schemas.microsoft.com/office/drawing/2014/main" id="{0DC4A374-C894-E58D-02EC-6D223DE0C9F5}"/>
              </a:ext>
            </a:extLst>
          </p:cNvPr>
          <p:cNvPicPr>
            <a:picLocks noChangeAspect="1"/>
          </p:cNvPicPr>
          <p:nvPr/>
        </p:nvPicPr>
        <p:blipFill>
          <a:blip r:embed="rId6"/>
          <a:stretch>
            <a:fillRect/>
          </a:stretch>
        </p:blipFill>
        <p:spPr>
          <a:xfrm>
            <a:off x="9427668" y="3092163"/>
            <a:ext cx="1953613" cy="2875128"/>
          </a:xfrm>
          <a:prstGeom prst="rect">
            <a:avLst/>
          </a:prstGeom>
        </p:spPr>
      </p:pic>
    </p:spTree>
    <p:extLst>
      <p:ext uri="{BB962C8B-B14F-4D97-AF65-F5344CB8AC3E}">
        <p14:creationId xmlns:p14="http://schemas.microsoft.com/office/powerpoint/2010/main" val="34965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1021842"/>
          </a:xfrm>
        </p:spPr>
        <p:txBody>
          <a:bodyPr/>
          <a:lstStyle/>
          <a:p>
            <a:r>
              <a:rPr lang="en-US" dirty="0">
                <a:latin typeface="+mj-lt"/>
              </a:rPr>
              <a:t>New Menu Option</a:t>
            </a:r>
            <a:br>
              <a:rPr lang="en-US" dirty="0">
                <a:latin typeface="+mj-lt"/>
              </a:rPr>
            </a:br>
            <a:r>
              <a:rPr lang="en-US" dirty="0">
                <a:latin typeface="+mj-lt"/>
              </a:rPr>
              <a:t>Payroll &gt; Utilities &gt; Federal Tax Table Update</a:t>
            </a:r>
          </a:p>
        </p:txBody>
      </p:sp>
      <p:sp>
        <p:nvSpPr>
          <p:cNvPr id="5" name="Slide Number Placeholder 4">
            <a:extLst>
              <a:ext uri="{FF2B5EF4-FFF2-40B4-BE49-F238E27FC236}">
                <a16:creationId xmlns:a16="http://schemas.microsoft.com/office/drawing/2014/main" id="{2BE8F234-537C-4DDA-A7BF-E82D30598B4A}"/>
              </a:ext>
            </a:extLst>
          </p:cNvPr>
          <p:cNvSpPr>
            <a:spLocks noGrp="1"/>
          </p:cNvSpPr>
          <p:nvPr>
            <p:ph type="sldNum" sz="quarter" idx="12"/>
          </p:nvPr>
        </p:nvSpPr>
        <p:spPr/>
        <p:txBody>
          <a:bodyPr/>
          <a:lstStyle/>
          <a:p>
            <a:fld id="{6FE306A7-A228-4E07-8D4E-C1DA2C3F3993}" type="slidenum">
              <a:rPr lang="en-US" smtClean="0"/>
              <a:pPr/>
              <a:t>33</a:t>
            </a:fld>
            <a:endParaRPr lang="en-US" dirty="0"/>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52" y="1452514"/>
            <a:ext cx="5647478" cy="4511867"/>
          </a:xfrm>
        </p:spPr>
        <p:txBody>
          <a:bodyPr/>
          <a:lstStyle/>
          <a:p>
            <a:pPr>
              <a:buClr>
                <a:srgbClr val="4B4B4B"/>
              </a:buClr>
            </a:pPr>
            <a:r>
              <a:rPr lang="en-US" sz="2800" dirty="0"/>
              <a:t>Available for 7.18 and Cloud databases only.</a:t>
            </a:r>
          </a:p>
          <a:p>
            <a:pPr>
              <a:buClr>
                <a:srgbClr val="4B4B4B"/>
              </a:buClr>
            </a:pPr>
            <a:r>
              <a:rPr lang="en-US" sz="2800" dirty="0"/>
              <a:t>New menu item – You will need to change Menu Security to access it.</a:t>
            </a:r>
          </a:p>
          <a:p>
            <a:pPr>
              <a:buClr>
                <a:srgbClr val="4B4B4B"/>
              </a:buClr>
            </a:pPr>
            <a:r>
              <a:rPr lang="en-US" sz="2800" dirty="0"/>
              <a:t>Will </a:t>
            </a:r>
            <a:r>
              <a:rPr lang="en-US" sz="2800" b="1" dirty="0"/>
              <a:t>NOT</a:t>
            </a:r>
            <a:r>
              <a:rPr lang="en-US" sz="2800" dirty="0"/>
              <a:t> update State tax tables.</a:t>
            </a:r>
          </a:p>
          <a:p>
            <a:pPr>
              <a:buClr>
                <a:srgbClr val="4B4B4B"/>
              </a:buClr>
            </a:pPr>
            <a:r>
              <a:rPr lang="en-US" sz="2800" dirty="0"/>
              <a:t>When the Year says 2026 (the next calendar year), the tables are available to update.</a:t>
            </a:r>
          </a:p>
          <a:p>
            <a:pPr lvl="2">
              <a:buClr>
                <a:srgbClr val="4B4B4B"/>
              </a:buClr>
            </a:pPr>
            <a:r>
              <a:rPr lang="en-US" sz="2400" b="1" dirty="0"/>
              <a:t>This window says 2025 which indicates the 2026 tax tables are not available yet.</a:t>
            </a:r>
          </a:p>
          <a:p>
            <a:pPr>
              <a:buClr>
                <a:srgbClr val="4B4B4B"/>
              </a:buClr>
            </a:pPr>
            <a:endParaRPr lang="en-US" sz="2800" dirty="0"/>
          </a:p>
          <a:p>
            <a:pPr>
              <a:buClr>
                <a:srgbClr val="4B4B4B"/>
              </a:buClr>
            </a:pPr>
            <a:endParaRPr lang="en-US" dirty="0"/>
          </a:p>
        </p:txBody>
      </p:sp>
      <p:pic>
        <p:nvPicPr>
          <p:cNvPr id="4" name="Picture 3">
            <a:extLst>
              <a:ext uri="{FF2B5EF4-FFF2-40B4-BE49-F238E27FC236}">
                <a16:creationId xmlns:a16="http://schemas.microsoft.com/office/drawing/2014/main" id="{3D27144F-B647-57F2-FEBA-BA6440AAA360}"/>
              </a:ext>
            </a:extLst>
          </p:cNvPr>
          <p:cNvPicPr>
            <a:picLocks noChangeAspect="1"/>
          </p:cNvPicPr>
          <p:nvPr/>
        </p:nvPicPr>
        <p:blipFill>
          <a:blip r:embed="rId3"/>
          <a:stretch>
            <a:fillRect/>
          </a:stretch>
        </p:blipFill>
        <p:spPr>
          <a:xfrm>
            <a:off x="6406002" y="1674564"/>
            <a:ext cx="5297788" cy="3426246"/>
          </a:xfrm>
          <a:prstGeom prst="rect">
            <a:avLst/>
          </a:prstGeom>
        </p:spPr>
      </p:pic>
    </p:spTree>
    <p:extLst>
      <p:ext uri="{BB962C8B-B14F-4D97-AF65-F5344CB8AC3E}">
        <p14:creationId xmlns:p14="http://schemas.microsoft.com/office/powerpoint/2010/main" val="1404777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434756"/>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49" y="1029604"/>
            <a:ext cx="5594260" cy="4677860"/>
          </a:xfrm>
        </p:spPr>
        <p:txBody>
          <a:bodyPr/>
          <a:lstStyle/>
          <a:p>
            <a:pPr>
              <a:buClr>
                <a:srgbClr val="4B4B4B"/>
              </a:buClr>
            </a:pPr>
            <a:r>
              <a:rPr lang="en-US" sz="2800" dirty="0"/>
              <a:t>Select your tax table that matches the code in the window.  These are the codes and descriptions on your tax tables.</a:t>
            </a:r>
          </a:p>
          <a:p>
            <a:pPr>
              <a:buClr>
                <a:srgbClr val="4B4B4B"/>
              </a:buClr>
            </a:pPr>
            <a:r>
              <a:rPr lang="en-US" sz="2800" dirty="0"/>
              <a:t>Click in the Filing Status box to display the down arrow to select the table with the update information.</a:t>
            </a:r>
          </a:p>
          <a:p>
            <a:pPr>
              <a:buClr>
                <a:srgbClr val="4B4B4B"/>
              </a:buClr>
            </a:pPr>
            <a:r>
              <a:rPr lang="en-US" sz="2800" dirty="0"/>
              <a:t>Select each table to update.  You can do this in several steps if desired.</a:t>
            </a:r>
          </a:p>
        </p:txBody>
      </p:sp>
      <p:sp>
        <p:nvSpPr>
          <p:cNvPr id="3" name="Title 1">
            <a:extLst>
              <a:ext uri="{FF2B5EF4-FFF2-40B4-BE49-F238E27FC236}">
                <a16:creationId xmlns:a16="http://schemas.microsoft.com/office/drawing/2014/main" id="{5FE0EB19-70BB-334D-CAE9-3545E857623A}"/>
              </a:ext>
            </a:extLst>
          </p:cNvPr>
          <p:cNvSpPr txBox="1">
            <a:spLocks/>
          </p:cNvSpPr>
          <p:nvPr/>
        </p:nvSpPr>
        <p:spPr>
          <a:xfrm>
            <a:off x="336549" y="292608"/>
            <a:ext cx="11666369" cy="819912"/>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500" b="0" i="0" kern="1200" dirty="0" smtClean="0">
                <a:solidFill>
                  <a:schemeClr val="tx2"/>
                </a:solidFill>
                <a:latin typeface="Source Sans Pro Light" panose="020B0403030403020204" pitchFamily="34" charset="0"/>
                <a:ea typeface="Source Sans Pro Light" panose="020B0403030403020204" pitchFamily="34" charset="0"/>
                <a:cs typeface="+mn-cs"/>
              </a:defRPr>
            </a:lvl1pPr>
          </a:lstStyle>
          <a:p>
            <a:r>
              <a:rPr lang="en-US" dirty="0">
                <a:latin typeface="+mj-lt"/>
              </a:rPr>
              <a:t>Federal Tax Table Update</a:t>
            </a:r>
          </a:p>
        </p:txBody>
      </p:sp>
      <p:pic>
        <p:nvPicPr>
          <p:cNvPr id="5" name="Picture 4">
            <a:extLst>
              <a:ext uri="{FF2B5EF4-FFF2-40B4-BE49-F238E27FC236}">
                <a16:creationId xmlns:a16="http://schemas.microsoft.com/office/drawing/2014/main" id="{4C3D3F4E-3CC7-90A5-8830-6FF032E23FE9}"/>
              </a:ext>
            </a:extLst>
          </p:cNvPr>
          <p:cNvPicPr>
            <a:picLocks noChangeAspect="1"/>
          </p:cNvPicPr>
          <p:nvPr/>
        </p:nvPicPr>
        <p:blipFill>
          <a:blip r:embed="rId2"/>
          <a:stretch>
            <a:fillRect/>
          </a:stretch>
        </p:blipFill>
        <p:spPr>
          <a:xfrm>
            <a:off x="6272084" y="965351"/>
            <a:ext cx="5730834" cy="1755439"/>
          </a:xfrm>
          <a:prstGeom prst="rect">
            <a:avLst/>
          </a:prstGeom>
        </p:spPr>
      </p:pic>
      <p:sp>
        <p:nvSpPr>
          <p:cNvPr id="6" name="Rectangle 5">
            <a:extLst>
              <a:ext uri="{FF2B5EF4-FFF2-40B4-BE49-F238E27FC236}">
                <a16:creationId xmlns:a16="http://schemas.microsoft.com/office/drawing/2014/main" id="{512B97B8-A10C-3841-F86A-C22FE7A42C85}"/>
              </a:ext>
            </a:extLst>
          </p:cNvPr>
          <p:cNvSpPr/>
          <p:nvPr/>
        </p:nvSpPr>
        <p:spPr>
          <a:xfrm>
            <a:off x="7126941" y="355002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4" name="Rectangle 3">
            <a:extLst>
              <a:ext uri="{FF2B5EF4-FFF2-40B4-BE49-F238E27FC236}">
                <a16:creationId xmlns:a16="http://schemas.microsoft.com/office/drawing/2014/main" id="{045AF2DA-3D99-1AE3-B9B7-6A4FA3D4BE01}"/>
              </a:ext>
            </a:extLst>
          </p:cNvPr>
          <p:cNvSpPr/>
          <p:nvPr/>
        </p:nvSpPr>
        <p:spPr>
          <a:xfrm>
            <a:off x="7333129" y="34290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E0A59A10-727D-4D1C-10D3-8E655D53D6A8}"/>
              </a:ext>
            </a:extLst>
          </p:cNvPr>
          <p:cNvPicPr>
            <a:picLocks noChangeAspect="1"/>
          </p:cNvPicPr>
          <p:nvPr/>
        </p:nvPicPr>
        <p:blipFill>
          <a:blip r:embed="rId3"/>
          <a:stretch>
            <a:fillRect/>
          </a:stretch>
        </p:blipFill>
        <p:spPr>
          <a:xfrm>
            <a:off x="6047217" y="3275051"/>
            <a:ext cx="6020467" cy="1897583"/>
          </a:xfrm>
          <a:prstGeom prst="rect">
            <a:avLst/>
          </a:prstGeom>
        </p:spPr>
      </p:pic>
      <p:sp>
        <p:nvSpPr>
          <p:cNvPr id="12" name="Rectangle 11">
            <a:extLst>
              <a:ext uri="{FF2B5EF4-FFF2-40B4-BE49-F238E27FC236}">
                <a16:creationId xmlns:a16="http://schemas.microsoft.com/office/drawing/2014/main" id="{C1D011CA-D5AB-5155-F917-691FD9B9DF76}"/>
              </a:ext>
            </a:extLst>
          </p:cNvPr>
          <p:cNvSpPr/>
          <p:nvPr/>
        </p:nvSpPr>
        <p:spPr>
          <a:xfrm>
            <a:off x="9305365" y="1400108"/>
            <a:ext cx="2501153" cy="26667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FFF5D3A-C255-A86F-D10F-E48CE9880591}"/>
              </a:ext>
            </a:extLst>
          </p:cNvPr>
          <p:cNvSpPr/>
          <p:nvPr/>
        </p:nvSpPr>
        <p:spPr>
          <a:xfrm>
            <a:off x="9932894" y="3839660"/>
            <a:ext cx="2134790" cy="203422"/>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30837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667512"/>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266211" y="1008370"/>
            <a:ext cx="6345606" cy="4849819"/>
          </a:xfrm>
        </p:spPr>
        <p:txBody>
          <a:bodyPr/>
          <a:lstStyle/>
          <a:p>
            <a:pPr>
              <a:buClr>
                <a:srgbClr val="4B4B4B"/>
              </a:buClr>
            </a:pPr>
            <a:r>
              <a:rPr lang="en-US" sz="2800" dirty="0"/>
              <a:t>Available selections match Publication 15-T table information.</a:t>
            </a:r>
            <a:endParaRPr lang="en-US" sz="2400" dirty="0"/>
          </a:p>
          <a:p>
            <a:pPr>
              <a:buClr>
                <a:srgbClr val="4B4B4B"/>
              </a:buClr>
            </a:pPr>
            <a:r>
              <a:rPr lang="en-US" sz="2400" dirty="0"/>
              <a:t>Standard indicates Box 2 is unchecked.</a:t>
            </a:r>
          </a:p>
          <a:p>
            <a:pPr lvl="2">
              <a:buClr>
                <a:srgbClr val="4B4B4B"/>
              </a:buClr>
            </a:pPr>
            <a:r>
              <a:rPr lang="en-US" sz="2400" dirty="0"/>
              <a:t>Single – Standard</a:t>
            </a:r>
          </a:p>
          <a:p>
            <a:pPr lvl="2">
              <a:buClr>
                <a:srgbClr val="4B4B4B"/>
              </a:buClr>
            </a:pPr>
            <a:r>
              <a:rPr lang="en-US" sz="2400" dirty="0"/>
              <a:t>Married Filing Jointly – Standard</a:t>
            </a:r>
          </a:p>
          <a:p>
            <a:pPr lvl="2">
              <a:buClr>
                <a:srgbClr val="4B4B4B"/>
              </a:buClr>
            </a:pPr>
            <a:r>
              <a:rPr lang="en-US" sz="2400" dirty="0"/>
              <a:t>Head of Household – Standard</a:t>
            </a:r>
          </a:p>
          <a:p>
            <a:pPr lvl="2">
              <a:buClr>
                <a:srgbClr val="4B4B4B"/>
              </a:buClr>
            </a:pPr>
            <a:r>
              <a:rPr lang="en-US" sz="2400" dirty="0"/>
              <a:t>Married Filing Separately (same as single)</a:t>
            </a:r>
          </a:p>
          <a:p>
            <a:pPr lvl="2">
              <a:buClr>
                <a:srgbClr val="4B4B4B"/>
              </a:buClr>
            </a:pPr>
            <a:r>
              <a:rPr lang="en-US" sz="2400" dirty="0"/>
              <a:t>Married Filing Jointly-Box 2 checked</a:t>
            </a:r>
          </a:p>
          <a:p>
            <a:pPr lvl="2">
              <a:buClr>
                <a:srgbClr val="4B4B4B"/>
              </a:buClr>
            </a:pPr>
            <a:r>
              <a:rPr lang="en-US" sz="2400" dirty="0"/>
              <a:t>Head of Household-Box 2 checked</a:t>
            </a:r>
          </a:p>
          <a:p>
            <a:pPr lvl="2">
              <a:buClr>
                <a:srgbClr val="4B4B4B"/>
              </a:buClr>
            </a:pPr>
            <a:r>
              <a:rPr lang="en-US" sz="2400" dirty="0"/>
              <a:t>Married Filing Separately – Box 2 checked</a:t>
            </a:r>
          </a:p>
        </p:txBody>
      </p:sp>
      <p:pic>
        <p:nvPicPr>
          <p:cNvPr id="5" name="Picture 4">
            <a:extLst>
              <a:ext uri="{FF2B5EF4-FFF2-40B4-BE49-F238E27FC236}">
                <a16:creationId xmlns:a16="http://schemas.microsoft.com/office/drawing/2014/main" id="{0AE1E1E6-D78F-7D74-5435-E945FA7457B0}"/>
              </a:ext>
            </a:extLst>
          </p:cNvPr>
          <p:cNvPicPr>
            <a:picLocks noChangeAspect="1"/>
          </p:cNvPicPr>
          <p:nvPr/>
        </p:nvPicPr>
        <p:blipFill>
          <a:blip r:embed="rId2"/>
          <a:stretch>
            <a:fillRect/>
          </a:stretch>
        </p:blipFill>
        <p:spPr>
          <a:xfrm>
            <a:off x="6701385" y="1090670"/>
            <a:ext cx="5224404" cy="4009813"/>
          </a:xfrm>
          <a:prstGeom prst="rect">
            <a:avLst/>
          </a:prstGeom>
        </p:spPr>
      </p:pic>
    </p:spTree>
    <p:extLst>
      <p:ext uri="{BB962C8B-B14F-4D97-AF65-F5344CB8AC3E}">
        <p14:creationId xmlns:p14="http://schemas.microsoft.com/office/powerpoint/2010/main" val="386498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5A47-5FB5-4750-B543-3AFDA2B376C7}"/>
              </a:ext>
            </a:extLst>
          </p:cNvPr>
          <p:cNvSpPr>
            <a:spLocks noGrp="1"/>
          </p:cNvSpPr>
          <p:nvPr>
            <p:ph type="title"/>
          </p:nvPr>
        </p:nvSpPr>
        <p:spPr>
          <a:xfrm>
            <a:off x="336549" y="292608"/>
            <a:ext cx="11513969" cy="667512"/>
          </a:xfrm>
        </p:spPr>
        <p:txBody>
          <a:bodyPr/>
          <a:lstStyle/>
          <a:p>
            <a:r>
              <a:rPr lang="en-US" dirty="0">
                <a:latin typeface="+mj-lt"/>
              </a:rPr>
              <a:t>Federal Tax Table Update</a:t>
            </a:r>
          </a:p>
        </p:txBody>
      </p:sp>
      <p:sp>
        <p:nvSpPr>
          <p:cNvPr id="8" name="Content Placeholder 7">
            <a:extLst>
              <a:ext uri="{FF2B5EF4-FFF2-40B4-BE49-F238E27FC236}">
                <a16:creationId xmlns:a16="http://schemas.microsoft.com/office/drawing/2014/main" id="{9C9105F8-727F-4BD3-9C38-4CDB894D1ED1}"/>
              </a:ext>
            </a:extLst>
          </p:cNvPr>
          <p:cNvSpPr>
            <a:spLocks noGrp="1"/>
          </p:cNvSpPr>
          <p:nvPr>
            <p:ph idx="1"/>
          </p:nvPr>
        </p:nvSpPr>
        <p:spPr>
          <a:xfrm>
            <a:off x="336549" y="1029604"/>
            <a:ext cx="5594260" cy="4479655"/>
          </a:xfrm>
        </p:spPr>
        <p:txBody>
          <a:bodyPr/>
          <a:lstStyle/>
          <a:p>
            <a:pPr>
              <a:buClr>
                <a:srgbClr val="4B4B4B"/>
              </a:buClr>
            </a:pPr>
            <a:r>
              <a:rPr lang="en-US" sz="2800" dirty="0"/>
              <a:t>Save your changes.</a:t>
            </a:r>
          </a:p>
          <a:p>
            <a:pPr>
              <a:buClr>
                <a:srgbClr val="4B4B4B"/>
              </a:buClr>
            </a:pPr>
            <a:r>
              <a:rPr lang="en-US" sz="2800" dirty="0"/>
              <a:t>If you receive an error, check your prior year revision dates.</a:t>
            </a:r>
          </a:p>
          <a:p>
            <a:pPr>
              <a:buClr>
                <a:srgbClr val="4B4B4B"/>
              </a:buClr>
            </a:pPr>
            <a:r>
              <a:rPr lang="en-US" sz="2800" dirty="0"/>
              <a:t>The prior year revision dates should not have the new tax year.</a:t>
            </a:r>
          </a:p>
          <a:p>
            <a:pPr marL="0" indent="0">
              <a:buClr>
                <a:srgbClr val="4B4B4B"/>
              </a:buClr>
              <a:buNone/>
            </a:pPr>
            <a:endParaRPr lang="en-US" sz="2800" dirty="0"/>
          </a:p>
        </p:txBody>
      </p:sp>
      <p:pic>
        <p:nvPicPr>
          <p:cNvPr id="5" name="Picture 4">
            <a:extLst>
              <a:ext uri="{FF2B5EF4-FFF2-40B4-BE49-F238E27FC236}">
                <a16:creationId xmlns:a16="http://schemas.microsoft.com/office/drawing/2014/main" id="{AF523B8D-3B0B-753A-82DE-868029A47F2F}"/>
              </a:ext>
            </a:extLst>
          </p:cNvPr>
          <p:cNvPicPr>
            <a:picLocks noChangeAspect="1"/>
          </p:cNvPicPr>
          <p:nvPr/>
        </p:nvPicPr>
        <p:blipFill>
          <a:blip r:embed="rId2"/>
          <a:stretch>
            <a:fillRect/>
          </a:stretch>
        </p:blipFill>
        <p:spPr>
          <a:xfrm>
            <a:off x="6023360" y="1589809"/>
            <a:ext cx="5829786" cy="3439391"/>
          </a:xfrm>
          <a:prstGeom prst="rect">
            <a:avLst/>
          </a:prstGeom>
        </p:spPr>
      </p:pic>
    </p:spTree>
    <p:extLst>
      <p:ext uri="{BB962C8B-B14F-4D97-AF65-F5344CB8AC3E}">
        <p14:creationId xmlns:p14="http://schemas.microsoft.com/office/powerpoint/2010/main" val="381879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DA019-A53B-47A6-8C1A-17787F7246CE}"/>
              </a:ext>
            </a:extLst>
          </p:cNvPr>
          <p:cNvSpPr txBox="1">
            <a:spLocks/>
          </p:cNvSpPr>
          <p:nvPr/>
        </p:nvSpPr>
        <p:spPr>
          <a:xfrm>
            <a:off x="519113" y="469900"/>
            <a:ext cx="9885362" cy="812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0" i="0" u="none" strike="noStrike" kern="1200" cap="none" spc="0" normalizeH="0" baseline="0" noProof="0" dirty="0">
                <a:ln>
                  <a:noFill/>
                </a:ln>
                <a:solidFill>
                  <a:srgbClr val="1D3555"/>
                </a:solidFill>
                <a:effectLst/>
                <a:uLnTx/>
                <a:uFillTx/>
                <a:latin typeface="Source Sans Pro Light" panose="020B0403030403020204" pitchFamily="34" charset="0"/>
                <a:ea typeface="Source Sans Pro Light" panose="020B0403030403020204" pitchFamily="34" charset="0"/>
              </a:rPr>
              <a:t>Other Year End Changes</a:t>
            </a:r>
          </a:p>
        </p:txBody>
      </p:sp>
      <p:sp>
        <p:nvSpPr>
          <p:cNvPr id="3" name="Text Placeholder 2">
            <a:extLst>
              <a:ext uri="{FF2B5EF4-FFF2-40B4-BE49-F238E27FC236}">
                <a16:creationId xmlns:a16="http://schemas.microsoft.com/office/drawing/2014/main" id="{25F1D85A-D5F8-4765-AE03-784D0E185A42}"/>
              </a:ext>
            </a:extLst>
          </p:cNvPr>
          <p:cNvSpPr txBox="1">
            <a:spLocks/>
          </p:cNvSpPr>
          <p:nvPr/>
        </p:nvSpPr>
        <p:spPr>
          <a:xfrm>
            <a:off x="519112" y="1282699"/>
            <a:ext cx="10090005" cy="45553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FICA/FICAR Annual or Salary Max.* - Can set up new revision but be sure to change the Annual and/or Salary Max to the current year value before any employees will reach that pay amount.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Deferred Comp Annual Max. – New revision or change the deferred comp maximum before anyone will reach it.  </a:t>
            </a:r>
          </a:p>
          <a:p>
            <a:pPr marR="0" lvl="1"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Note:  If using Aggregate deductions make sure you change the right one.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New York Retirement Tier Limits – Update to the new year limits.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Workers Comp table changes*- If changes are due.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Items marked with * are commonly changed after the quarterly reporting is completed for the 4</a:t>
            </a:r>
            <a:r>
              <a:rPr kumimoji="0" lang="en-US" sz="2800" b="0" i="0" u="none" strike="noStrike" kern="1200" cap="none" spc="0" normalizeH="0" baseline="30000" noProof="0" dirty="0">
                <a:ln>
                  <a:noFill/>
                </a:ln>
                <a:solidFill>
                  <a:sysClr val="windowText" lastClr="000000"/>
                </a:solidFill>
                <a:effectLst/>
                <a:uLnTx/>
                <a:uFillTx/>
                <a:latin typeface="Calibri"/>
                <a:ea typeface="+mn-ea"/>
                <a:cs typeface="+mn-cs"/>
              </a:rPr>
              <a:t>th</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quarter of the prior year.  Changing them before that can display incorrectly (depending on your versions) in the reports.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6952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49807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DF848-105D-FE74-A650-7DD2F74B9019}"/>
              </a:ext>
            </a:extLst>
          </p:cNvPr>
          <p:cNvSpPr>
            <a:spLocks noGrp="1"/>
          </p:cNvSpPr>
          <p:nvPr>
            <p:ph type="sldNum" sz="quarter" idx="12"/>
          </p:nvPr>
        </p:nvSpPr>
        <p:spPr/>
        <p:txBody>
          <a:bodyPr/>
          <a:lstStyle/>
          <a:p>
            <a:fld id="{6FE306A7-A228-4E07-8D4E-C1DA2C3F3993}" type="slidenum">
              <a:rPr lang="en-US" smtClean="0"/>
              <a:pPr/>
              <a:t>39</a:t>
            </a:fld>
            <a:endParaRPr lang="en-US" dirty="0"/>
          </a:p>
        </p:txBody>
      </p:sp>
      <p:sp>
        <p:nvSpPr>
          <p:cNvPr id="4" name="TextBox 3">
            <a:extLst>
              <a:ext uri="{FF2B5EF4-FFF2-40B4-BE49-F238E27FC236}">
                <a16:creationId xmlns:a16="http://schemas.microsoft.com/office/drawing/2014/main" id="{34D60BF5-2B6B-38F6-BA24-C86E1C5DC8EE}"/>
              </a:ext>
            </a:extLst>
          </p:cNvPr>
          <p:cNvSpPr txBox="1"/>
          <p:nvPr/>
        </p:nvSpPr>
        <p:spPr>
          <a:xfrm>
            <a:off x="121493" y="443061"/>
            <a:ext cx="11538117" cy="769441"/>
          </a:xfrm>
          <a:prstGeom prst="rect">
            <a:avLst/>
          </a:prstGeom>
          <a:noFill/>
        </p:spPr>
        <p:txBody>
          <a:bodyPr wrap="square" rtlCol="0">
            <a:spAutoFit/>
          </a:bodyPr>
          <a:lstStyle/>
          <a:p>
            <a:r>
              <a:rPr lang="en-US" sz="4400" dirty="0">
                <a:latin typeface="Source Sans Pro Light" panose="020B0403030403020204" pitchFamily="34" charset="0"/>
                <a:ea typeface="Source Sans Pro Light" panose="020B0403030403020204" pitchFamily="34" charset="0"/>
              </a:rPr>
              <a:t>Updating Pay Schedules in Cirrus</a:t>
            </a:r>
          </a:p>
        </p:txBody>
      </p:sp>
      <p:pic>
        <p:nvPicPr>
          <p:cNvPr id="5" name="Picture 4" descr="A screenshot of a computer&#10;&#10;Description automatically generated">
            <a:extLst>
              <a:ext uri="{FF2B5EF4-FFF2-40B4-BE49-F238E27FC236}">
                <a16:creationId xmlns:a16="http://schemas.microsoft.com/office/drawing/2014/main" id="{4338FAAB-8325-496C-92E0-21C402606D52}"/>
              </a:ext>
            </a:extLst>
          </p:cNvPr>
          <p:cNvPicPr>
            <a:picLocks noChangeAspect="1"/>
          </p:cNvPicPr>
          <p:nvPr/>
        </p:nvPicPr>
        <p:blipFill>
          <a:blip r:embed="rId2"/>
          <a:stretch>
            <a:fillRect/>
          </a:stretch>
        </p:blipFill>
        <p:spPr>
          <a:xfrm>
            <a:off x="510080" y="2316521"/>
            <a:ext cx="11348548" cy="1876498"/>
          </a:xfrm>
          <a:prstGeom prst="rect">
            <a:avLst/>
          </a:prstGeom>
        </p:spPr>
      </p:pic>
      <p:sp>
        <p:nvSpPr>
          <p:cNvPr id="6" name="TextBox 5">
            <a:extLst>
              <a:ext uri="{FF2B5EF4-FFF2-40B4-BE49-F238E27FC236}">
                <a16:creationId xmlns:a16="http://schemas.microsoft.com/office/drawing/2014/main" id="{8C7E2F2E-6A58-CF60-3239-58E3606A5414}"/>
              </a:ext>
            </a:extLst>
          </p:cNvPr>
          <p:cNvSpPr txBox="1"/>
          <p:nvPr/>
        </p:nvSpPr>
        <p:spPr>
          <a:xfrm>
            <a:off x="681502" y="1395167"/>
            <a:ext cx="10828996" cy="646331"/>
          </a:xfrm>
          <a:prstGeom prst="rect">
            <a:avLst/>
          </a:prstGeom>
          <a:noFill/>
        </p:spPr>
        <p:txBody>
          <a:bodyPr wrap="square" rtlCol="0">
            <a:spAutoFit/>
          </a:bodyPr>
          <a:lstStyle/>
          <a:p>
            <a:r>
              <a:rPr lang="en-US" dirty="0"/>
              <a:t>In Cirrus, go to </a:t>
            </a:r>
            <a:r>
              <a:rPr lang="en-US" b="1" dirty="0"/>
              <a:t>Payroll &gt; Maintenance &gt; Pay Schedules</a:t>
            </a:r>
            <a:r>
              <a:rPr lang="en-US" dirty="0"/>
              <a:t>.  Select the Pay Schedule you want to update and then select Edit:</a:t>
            </a:r>
          </a:p>
        </p:txBody>
      </p:sp>
      <p:sp>
        <p:nvSpPr>
          <p:cNvPr id="8" name="Oval 7">
            <a:extLst>
              <a:ext uri="{FF2B5EF4-FFF2-40B4-BE49-F238E27FC236}">
                <a16:creationId xmlns:a16="http://schemas.microsoft.com/office/drawing/2014/main" id="{3AEBD9B2-D0CC-C52F-9D14-28991F64C018}"/>
              </a:ext>
            </a:extLst>
          </p:cNvPr>
          <p:cNvSpPr/>
          <p:nvPr/>
        </p:nvSpPr>
        <p:spPr>
          <a:xfrm>
            <a:off x="2592371" y="2993690"/>
            <a:ext cx="509047" cy="5221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Rectangle 8">
            <a:extLst>
              <a:ext uri="{FF2B5EF4-FFF2-40B4-BE49-F238E27FC236}">
                <a16:creationId xmlns:a16="http://schemas.microsoft.com/office/drawing/2014/main" id="{B368A426-CA5A-B94E-DBCE-68628A336F1A}"/>
              </a:ext>
            </a:extLst>
          </p:cNvPr>
          <p:cNvSpPr/>
          <p:nvPr/>
        </p:nvSpPr>
        <p:spPr>
          <a:xfrm>
            <a:off x="1300900" y="2422689"/>
            <a:ext cx="1036948" cy="150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19905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Pay Schedule Tips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46545" y="1360170"/>
            <a:ext cx="11204795" cy="4278630"/>
          </a:xfrm>
        </p:spPr>
        <p:txBody>
          <a:bodyPr>
            <a:noAutofit/>
          </a:bodyPr>
          <a:lstStyle/>
          <a:p>
            <a:pPr marL="457200" indent="-457200">
              <a:spcBef>
                <a:spcPts val="1000"/>
              </a:spcBef>
              <a:buClrTx/>
              <a:buFont typeface="Wingdings" panose="05000000000000000000" pitchFamily="2" charset="2"/>
              <a:buChar char="§"/>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 Schedules are located and updated in Payroll &gt; Maintenance &gt; Pay Schedule.</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 Schedules are set up by calendar year.</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Pay Schedules need to be modified for the next year.</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Make sure you set up the proper periods for the year.</a:t>
            </a:r>
          </a:p>
          <a:p>
            <a:pPr marL="914400" marR="0" lvl="1" indent="-457200" algn="l" defTabSz="914400" rtl="0" eaLnBrk="1" fontAlgn="auto" latinLnBrk="0" hangingPunct="1">
              <a:lnSpc>
                <a:spcPct val="90000"/>
              </a:lnSpc>
              <a:spcBef>
                <a:spcPts val="5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If Bi-weekly you may have 26 or 27 periods for 2026.  If so, use the copy feature then add another period to make the 27 periods.</a:t>
            </a:r>
          </a:p>
          <a:p>
            <a:pPr marL="914400" marR="0" lvl="1" indent="-457200" algn="l" defTabSz="914400" rtl="0" eaLnBrk="1" fontAlgn="auto" latinLnBrk="0" hangingPunct="1">
              <a:lnSpc>
                <a:spcPct val="90000"/>
              </a:lnSpc>
              <a:spcBef>
                <a:spcPts val="5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Salary amounts – typically agencies pay the same amount rather than modifying it for the year.</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NOTE:  Pay Schedule Maintenance refers to Fiscal Year but actually means (and should say) Calendar Year.  Corrected for versions 7.18 and cloud.</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07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A3876-ED3B-DE91-4E92-0DB4A6A352B8}"/>
              </a:ext>
            </a:extLst>
          </p:cNvPr>
          <p:cNvSpPr>
            <a:spLocks noGrp="1"/>
          </p:cNvSpPr>
          <p:nvPr>
            <p:ph type="sldNum" sz="quarter" idx="12"/>
          </p:nvPr>
        </p:nvSpPr>
        <p:spPr/>
        <p:txBody>
          <a:bodyPr/>
          <a:lstStyle/>
          <a:p>
            <a:fld id="{6FE306A7-A228-4E07-8D4E-C1DA2C3F3993}" type="slidenum">
              <a:rPr lang="en-US" smtClean="0"/>
              <a:pPr/>
              <a:t>40</a:t>
            </a:fld>
            <a:endParaRPr lang="en-US" dirty="0"/>
          </a:p>
        </p:txBody>
      </p:sp>
      <p:sp>
        <p:nvSpPr>
          <p:cNvPr id="5" name="TextBox 4">
            <a:extLst>
              <a:ext uri="{FF2B5EF4-FFF2-40B4-BE49-F238E27FC236}">
                <a16:creationId xmlns:a16="http://schemas.microsoft.com/office/drawing/2014/main" id="{EB492600-3486-D5B9-8DE5-2F7C4ED3ACC0}"/>
              </a:ext>
            </a:extLst>
          </p:cNvPr>
          <p:cNvSpPr txBox="1"/>
          <p:nvPr/>
        </p:nvSpPr>
        <p:spPr>
          <a:xfrm>
            <a:off x="659876" y="593889"/>
            <a:ext cx="11027877" cy="646331"/>
          </a:xfrm>
          <a:prstGeom prst="rect">
            <a:avLst/>
          </a:prstGeom>
          <a:noFill/>
        </p:spPr>
        <p:txBody>
          <a:bodyPr wrap="square" rtlCol="0">
            <a:spAutoFit/>
          </a:bodyPr>
          <a:lstStyle/>
          <a:p>
            <a:r>
              <a:rPr lang="en-US" dirty="0"/>
              <a:t>On the </a:t>
            </a:r>
            <a:r>
              <a:rPr lang="en-US" b="1" dirty="0"/>
              <a:t>Edit Pay Schedule </a:t>
            </a:r>
            <a:r>
              <a:rPr lang="en-US" dirty="0"/>
              <a:t>screen, the Calendar Year should be the current year and you will want to click on the lightening bolt icon, which will Add Periods to Schedule.</a:t>
            </a:r>
          </a:p>
        </p:txBody>
      </p:sp>
      <p:sp>
        <p:nvSpPr>
          <p:cNvPr id="6" name="Oval 5">
            <a:extLst>
              <a:ext uri="{FF2B5EF4-FFF2-40B4-BE49-F238E27FC236}">
                <a16:creationId xmlns:a16="http://schemas.microsoft.com/office/drawing/2014/main" id="{67AC8B87-A38C-8172-9E3C-7C16FD03032A}"/>
              </a:ext>
            </a:extLst>
          </p:cNvPr>
          <p:cNvSpPr/>
          <p:nvPr/>
        </p:nvSpPr>
        <p:spPr>
          <a:xfrm>
            <a:off x="10661715" y="2366128"/>
            <a:ext cx="933254" cy="97657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Oval 6">
            <a:extLst>
              <a:ext uri="{FF2B5EF4-FFF2-40B4-BE49-F238E27FC236}">
                <a16:creationId xmlns:a16="http://schemas.microsoft.com/office/drawing/2014/main" id="{074F7915-9A78-C17E-9816-B01D4E2D2E6E}"/>
              </a:ext>
            </a:extLst>
          </p:cNvPr>
          <p:cNvSpPr/>
          <p:nvPr/>
        </p:nvSpPr>
        <p:spPr>
          <a:xfrm>
            <a:off x="10991654" y="2854413"/>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4" name="Picture 3">
            <a:extLst>
              <a:ext uri="{FF2B5EF4-FFF2-40B4-BE49-F238E27FC236}">
                <a16:creationId xmlns:a16="http://schemas.microsoft.com/office/drawing/2014/main" id="{2A717701-24E5-061F-3A30-DC4AFB2B368B}"/>
              </a:ext>
            </a:extLst>
          </p:cNvPr>
          <p:cNvPicPr>
            <a:picLocks noChangeAspect="1"/>
          </p:cNvPicPr>
          <p:nvPr/>
        </p:nvPicPr>
        <p:blipFill>
          <a:blip r:embed="rId2"/>
          <a:stretch>
            <a:fillRect/>
          </a:stretch>
        </p:blipFill>
        <p:spPr>
          <a:xfrm>
            <a:off x="365704" y="2302058"/>
            <a:ext cx="11460592" cy="1705850"/>
          </a:xfrm>
          <a:prstGeom prst="rect">
            <a:avLst/>
          </a:prstGeom>
        </p:spPr>
      </p:pic>
      <p:sp>
        <p:nvSpPr>
          <p:cNvPr id="8" name="Oval 7">
            <a:extLst>
              <a:ext uri="{FF2B5EF4-FFF2-40B4-BE49-F238E27FC236}">
                <a16:creationId xmlns:a16="http://schemas.microsoft.com/office/drawing/2014/main" id="{330D66F5-8962-AF14-C3F8-68C36DE0EDC2}"/>
              </a:ext>
            </a:extLst>
          </p:cNvPr>
          <p:cNvSpPr/>
          <p:nvPr/>
        </p:nvSpPr>
        <p:spPr>
          <a:xfrm>
            <a:off x="10766609" y="2121942"/>
            <a:ext cx="1045362" cy="7324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4197954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26151-DDD0-40B2-75E4-46A77C8D0ACA}"/>
              </a:ext>
            </a:extLst>
          </p:cNvPr>
          <p:cNvSpPr>
            <a:spLocks noGrp="1"/>
          </p:cNvSpPr>
          <p:nvPr>
            <p:ph type="sldNum" sz="quarter" idx="12"/>
          </p:nvPr>
        </p:nvSpPr>
        <p:spPr/>
        <p:txBody>
          <a:bodyPr/>
          <a:lstStyle/>
          <a:p>
            <a:fld id="{6FE306A7-A228-4E07-8D4E-C1DA2C3F3993}" type="slidenum">
              <a:rPr lang="en-US" smtClean="0"/>
              <a:pPr/>
              <a:t>41</a:t>
            </a:fld>
            <a:endParaRPr lang="en-US" dirty="0"/>
          </a:p>
        </p:txBody>
      </p:sp>
      <p:sp>
        <p:nvSpPr>
          <p:cNvPr id="12" name="TextBox 11">
            <a:extLst>
              <a:ext uri="{FF2B5EF4-FFF2-40B4-BE49-F238E27FC236}">
                <a16:creationId xmlns:a16="http://schemas.microsoft.com/office/drawing/2014/main" id="{CFB27296-5904-949D-8122-6DD064AFDACE}"/>
              </a:ext>
            </a:extLst>
          </p:cNvPr>
          <p:cNvSpPr txBox="1"/>
          <p:nvPr/>
        </p:nvSpPr>
        <p:spPr>
          <a:xfrm>
            <a:off x="486488" y="598396"/>
            <a:ext cx="2973149" cy="2862322"/>
          </a:xfrm>
          <a:prstGeom prst="rect">
            <a:avLst/>
          </a:prstGeom>
          <a:noFill/>
        </p:spPr>
        <p:txBody>
          <a:bodyPr wrap="square" rtlCol="0">
            <a:spAutoFit/>
          </a:bodyPr>
          <a:lstStyle/>
          <a:p>
            <a:r>
              <a:rPr lang="en-US" dirty="0"/>
              <a:t>If you need </a:t>
            </a:r>
            <a:r>
              <a:rPr lang="en-US" b="1" dirty="0"/>
              <a:t>Timesheet Periods</a:t>
            </a:r>
            <a:r>
              <a:rPr lang="en-US" dirty="0"/>
              <a:t> to be populated, select the option </a:t>
            </a:r>
            <a:r>
              <a:rPr lang="en-US" b="1" dirty="0"/>
              <a:t>Generate by Period</a:t>
            </a:r>
            <a:r>
              <a:rPr lang="en-US" dirty="0"/>
              <a:t> (this option is the most common).</a:t>
            </a:r>
          </a:p>
          <a:p>
            <a:endParaRPr lang="en-US" dirty="0"/>
          </a:p>
          <a:p>
            <a:r>
              <a:rPr lang="en-US" dirty="0"/>
              <a:t>Once you have made your selection, again click on the lightening bolt icon to Generate New Periods.</a:t>
            </a:r>
          </a:p>
        </p:txBody>
      </p:sp>
      <p:pic>
        <p:nvPicPr>
          <p:cNvPr id="5" name="Picture 4">
            <a:extLst>
              <a:ext uri="{FF2B5EF4-FFF2-40B4-BE49-F238E27FC236}">
                <a16:creationId xmlns:a16="http://schemas.microsoft.com/office/drawing/2014/main" id="{3D6111FA-3325-4A8C-812C-AE8071E58B1C}"/>
              </a:ext>
            </a:extLst>
          </p:cNvPr>
          <p:cNvPicPr>
            <a:picLocks noChangeAspect="1"/>
          </p:cNvPicPr>
          <p:nvPr/>
        </p:nvPicPr>
        <p:blipFill>
          <a:blip r:embed="rId2"/>
          <a:stretch>
            <a:fillRect/>
          </a:stretch>
        </p:blipFill>
        <p:spPr>
          <a:xfrm>
            <a:off x="3459637" y="612742"/>
            <a:ext cx="8299599" cy="2316447"/>
          </a:xfrm>
          <a:prstGeom prst="rect">
            <a:avLst/>
          </a:prstGeom>
        </p:spPr>
      </p:pic>
      <p:cxnSp>
        <p:nvCxnSpPr>
          <p:cNvPr id="7" name="Straight Arrow Connector 6">
            <a:extLst>
              <a:ext uri="{FF2B5EF4-FFF2-40B4-BE49-F238E27FC236}">
                <a16:creationId xmlns:a16="http://schemas.microsoft.com/office/drawing/2014/main" id="{F3114A86-FB4D-7031-DDA2-2A586662B350}"/>
              </a:ext>
            </a:extLst>
          </p:cNvPr>
          <p:cNvCxnSpPr>
            <a:cxnSpLocks/>
          </p:cNvCxnSpPr>
          <p:nvPr/>
        </p:nvCxnSpPr>
        <p:spPr>
          <a:xfrm flipH="1">
            <a:off x="8492468" y="2734580"/>
            <a:ext cx="85095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544434-5917-A6E0-C68C-AF4EA9B14257}"/>
              </a:ext>
            </a:extLst>
          </p:cNvPr>
          <p:cNvSpPr/>
          <p:nvPr/>
        </p:nvSpPr>
        <p:spPr>
          <a:xfrm>
            <a:off x="7634481" y="1635660"/>
            <a:ext cx="4071031" cy="1293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8" name="Picture 7">
            <a:extLst>
              <a:ext uri="{FF2B5EF4-FFF2-40B4-BE49-F238E27FC236}">
                <a16:creationId xmlns:a16="http://schemas.microsoft.com/office/drawing/2014/main" id="{38B15B97-00EB-6125-8435-90AF6AB24C63}"/>
              </a:ext>
            </a:extLst>
          </p:cNvPr>
          <p:cNvPicPr>
            <a:picLocks noChangeAspect="1"/>
          </p:cNvPicPr>
          <p:nvPr/>
        </p:nvPicPr>
        <p:blipFill>
          <a:blip r:embed="rId3"/>
          <a:stretch>
            <a:fillRect/>
          </a:stretch>
        </p:blipFill>
        <p:spPr>
          <a:xfrm>
            <a:off x="99392" y="3734719"/>
            <a:ext cx="11759236" cy="2119505"/>
          </a:xfrm>
          <a:prstGeom prst="rect">
            <a:avLst/>
          </a:prstGeom>
        </p:spPr>
      </p:pic>
      <p:sp>
        <p:nvSpPr>
          <p:cNvPr id="11" name="Oval 10">
            <a:extLst>
              <a:ext uri="{FF2B5EF4-FFF2-40B4-BE49-F238E27FC236}">
                <a16:creationId xmlns:a16="http://schemas.microsoft.com/office/drawing/2014/main" id="{E377843F-146B-E6EB-36EC-C58D6C65968A}"/>
              </a:ext>
            </a:extLst>
          </p:cNvPr>
          <p:cNvSpPr/>
          <p:nvPr/>
        </p:nvSpPr>
        <p:spPr>
          <a:xfrm>
            <a:off x="10788360" y="3601833"/>
            <a:ext cx="871250" cy="7005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201875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13A87-D3BB-5A14-3CDC-C37D8693D020}"/>
              </a:ext>
            </a:extLst>
          </p:cNvPr>
          <p:cNvSpPr>
            <a:spLocks noGrp="1"/>
          </p:cNvSpPr>
          <p:nvPr>
            <p:ph type="sldNum" sz="quarter" idx="12"/>
          </p:nvPr>
        </p:nvSpPr>
        <p:spPr/>
        <p:txBody>
          <a:bodyPr/>
          <a:lstStyle/>
          <a:p>
            <a:fld id="{6FE306A7-A228-4E07-8D4E-C1DA2C3F3993}" type="slidenum">
              <a:rPr lang="en-US" smtClean="0"/>
              <a:pPr/>
              <a:t>42</a:t>
            </a:fld>
            <a:endParaRPr lang="en-US" dirty="0"/>
          </a:p>
        </p:txBody>
      </p:sp>
      <p:sp>
        <p:nvSpPr>
          <p:cNvPr id="6" name="TextBox 5">
            <a:extLst>
              <a:ext uri="{FF2B5EF4-FFF2-40B4-BE49-F238E27FC236}">
                <a16:creationId xmlns:a16="http://schemas.microsoft.com/office/drawing/2014/main" id="{05305347-6756-7A0C-202A-D27051BF8895}"/>
              </a:ext>
            </a:extLst>
          </p:cNvPr>
          <p:cNvSpPr txBox="1"/>
          <p:nvPr/>
        </p:nvSpPr>
        <p:spPr>
          <a:xfrm>
            <a:off x="708581" y="158242"/>
            <a:ext cx="10774837" cy="923330"/>
          </a:xfrm>
          <a:prstGeom prst="rect">
            <a:avLst/>
          </a:prstGeom>
          <a:noFill/>
        </p:spPr>
        <p:txBody>
          <a:bodyPr wrap="square" rtlCol="0">
            <a:spAutoFit/>
          </a:bodyPr>
          <a:lstStyle/>
          <a:p>
            <a:r>
              <a:rPr lang="en-US" dirty="0"/>
              <a:t>Once the lightening bolt has been clicked on, the system will generate the pay schedules, and if you expand under each Period, you will see the Timesheet Begin/End Date.  </a:t>
            </a:r>
            <a:r>
              <a:rPr lang="en-US" b="1" dirty="0"/>
              <a:t>If adjustments are needed, they cannot be made until you select Save.</a:t>
            </a:r>
          </a:p>
        </p:txBody>
      </p:sp>
      <p:sp>
        <p:nvSpPr>
          <p:cNvPr id="7" name="Oval 6">
            <a:extLst>
              <a:ext uri="{FF2B5EF4-FFF2-40B4-BE49-F238E27FC236}">
                <a16:creationId xmlns:a16="http://schemas.microsoft.com/office/drawing/2014/main" id="{2874F90F-8880-1266-DFBB-40B53A26C93C}"/>
              </a:ext>
            </a:extLst>
          </p:cNvPr>
          <p:cNvSpPr/>
          <p:nvPr/>
        </p:nvSpPr>
        <p:spPr>
          <a:xfrm>
            <a:off x="10275216" y="175338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4" name="Picture 3">
            <a:extLst>
              <a:ext uri="{FF2B5EF4-FFF2-40B4-BE49-F238E27FC236}">
                <a16:creationId xmlns:a16="http://schemas.microsoft.com/office/drawing/2014/main" id="{D44A4DD0-6BB5-17A0-0D62-C0BFDF320EC3}"/>
              </a:ext>
            </a:extLst>
          </p:cNvPr>
          <p:cNvPicPr>
            <a:picLocks noChangeAspect="1"/>
          </p:cNvPicPr>
          <p:nvPr/>
        </p:nvPicPr>
        <p:blipFill>
          <a:blip r:embed="rId2"/>
          <a:stretch>
            <a:fillRect/>
          </a:stretch>
        </p:blipFill>
        <p:spPr>
          <a:xfrm>
            <a:off x="337186" y="2122120"/>
            <a:ext cx="11322424" cy="3232427"/>
          </a:xfrm>
          <a:prstGeom prst="rect">
            <a:avLst/>
          </a:prstGeom>
        </p:spPr>
      </p:pic>
      <p:sp>
        <p:nvSpPr>
          <p:cNvPr id="8" name="Oval 7">
            <a:extLst>
              <a:ext uri="{FF2B5EF4-FFF2-40B4-BE49-F238E27FC236}">
                <a16:creationId xmlns:a16="http://schemas.microsoft.com/office/drawing/2014/main" id="{47A98EC8-A38E-DDCB-3B66-ABA84E421ACD}"/>
              </a:ext>
            </a:extLst>
          </p:cNvPr>
          <p:cNvSpPr/>
          <p:nvPr/>
        </p:nvSpPr>
        <p:spPr>
          <a:xfrm>
            <a:off x="11125200" y="2026378"/>
            <a:ext cx="472982" cy="447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cxnSp>
        <p:nvCxnSpPr>
          <p:cNvPr id="12" name="Straight Arrow Connector 11">
            <a:extLst>
              <a:ext uri="{FF2B5EF4-FFF2-40B4-BE49-F238E27FC236}">
                <a16:creationId xmlns:a16="http://schemas.microsoft.com/office/drawing/2014/main" id="{50D6CC00-DE84-E7F9-B982-05EC8FB4C021}"/>
              </a:ext>
            </a:extLst>
          </p:cNvPr>
          <p:cNvCxnSpPr>
            <a:cxnSpLocks/>
          </p:cNvCxnSpPr>
          <p:nvPr/>
        </p:nvCxnSpPr>
        <p:spPr>
          <a:xfrm flipV="1">
            <a:off x="107576" y="5109882"/>
            <a:ext cx="340659" cy="89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9312045-3331-515C-6B2D-9CF1F729EBED}"/>
              </a:ext>
            </a:extLst>
          </p:cNvPr>
          <p:cNvSpPr/>
          <p:nvPr/>
        </p:nvSpPr>
        <p:spPr>
          <a:xfrm>
            <a:off x="1256493" y="4573503"/>
            <a:ext cx="4279392" cy="384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3716540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A1A8AF-5512-AA79-0D3F-13CAA55FF84A}"/>
              </a:ext>
            </a:extLst>
          </p:cNvPr>
          <p:cNvSpPr>
            <a:spLocks noGrp="1"/>
          </p:cNvSpPr>
          <p:nvPr>
            <p:ph type="sldNum" sz="quarter" idx="12"/>
          </p:nvPr>
        </p:nvSpPr>
        <p:spPr/>
        <p:txBody>
          <a:bodyPr/>
          <a:lstStyle/>
          <a:p>
            <a:fld id="{6FE306A7-A228-4E07-8D4E-C1DA2C3F3993}" type="slidenum">
              <a:rPr lang="en-US" smtClean="0"/>
              <a:pPr/>
              <a:t>43</a:t>
            </a:fld>
            <a:endParaRPr lang="en-US" dirty="0"/>
          </a:p>
        </p:txBody>
      </p:sp>
      <p:sp>
        <p:nvSpPr>
          <p:cNvPr id="6" name="TextBox 5">
            <a:extLst>
              <a:ext uri="{FF2B5EF4-FFF2-40B4-BE49-F238E27FC236}">
                <a16:creationId xmlns:a16="http://schemas.microsoft.com/office/drawing/2014/main" id="{1817F04A-F347-20FC-235D-285808212B8A}"/>
              </a:ext>
            </a:extLst>
          </p:cNvPr>
          <p:cNvSpPr txBox="1"/>
          <p:nvPr/>
        </p:nvSpPr>
        <p:spPr>
          <a:xfrm>
            <a:off x="544010" y="641023"/>
            <a:ext cx="11314618" cy="1754326"/>
          </a:xfrm>
          <a:prstGeom prst="rect">
            <a:avLst/>
          </a:prstGeom>
          <a:noFill/>
        </p:spPr>
        <p:txBody>
          <a:bodyPr wrap="square" rtlCol="0">
            <a:spAutoFit/>
          </a:bodyPr>
          <a:lstStyle/>
          <a:p>
            <a:r>
              <a:rPr lang="en-US" dirty="0"/>
              <a:t>If you need to make updates to the Period Begin and End Dates, Timesheet Begin/End Dates, Timecard Cycle, Deduction Cycle or uncheck toggles for Calculate Accruals or Period Open, then you will have to </a:t>
            </a:r>
            <a:r>
              <a:rPr lang="en-US" b="1" dirty="0"/>
              <a:t>Double Click </a:t>
            </a:r>
            <a:r>
              <a:rPr lang="en-US" dirty="0"/>
              <a:t>on the Row that you want to update.</a:t>
            </a:r>
          </a:p>
          <a:p>
            <a:r>
              <a:rPr lang="en-US" dirty="0"/>
              <a:t>When you Double Click, a box will pop up on the righthand side of the screen in which you can make your changes. The </a:t>
            </a:r>
            <a:r>
              <a:rPr lang="en-US" b="1" dirty="0"/>
              <a:t>Settings </a:t>
            </a:r>
            <a:r>
              <a:rPr lang="en-US" dirty="0"/>
              <a:t>allows changes to the Period Dates, etc. and the</a:t>
            </a:r>
            <a:r>
              <a:rPr lang="en-US" b="1" dirty="0"/>
              <a:t> Timesheet Period</a:t>
            </a:r>
            <a:r>
              <a:rPr lang="en-US" dirty="0"/>
              <a:t> allows changes to the Timesheet Begin and End Dates.</a:t>
            </a:r>
            <a:r>
              <a:rPr lang="en-US" b="1" dirty="0"/>
              <a:t> </a:t>
            </a:r>
            <a:endParaRPr lang="en-US" dirty="0"/>
          </a:p>
        </p:txBody>
      </p:sp>
      <p:sp>
        <p:nvSpPr>
          <p:cNvPr id="10" name="Rectangle 9">
            <a:extLst>
              <a:ext uri="{FF2B5EF4-FFF2-40B4-BE49-F238E27FC236}">
                <a16:creationId xmlns:a16="http://schemas.microsoft.com/office/drawing/2014/main" id="{A6970462-9FA5-3CF0-B763-BA5C11845EC5}"/>
              </a:ext>
            </a:extLst>
          </p:cNvPr>
          <p:cNvSpPr/>
          <p:nvPr/>
        </p:nvSpPr>
        <p:spPr>
          <a:xfrm>
            <a:off x="6096000" y="2770715"/>
            <a:ext cx="295373" cy="11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5" name="Picture 4">
            <a:extLst>
              <a:ext uri="{FF2B5EF4-FFF2-40B4-BE49-F238E27FC236}">
                <a16:creationId xmlns:a16="http://schemas.microsoft.com/office/drawing/2014/main" id="{78DD2EFA-1A3B-7D04-196C-D0B47C6D989D}"/>
              </a:ext>
            </a:extLst>
          </p:cNvPr>
          <p:cNvPicPr>
            <a:picLocks noChangeAspect="1"/>
          </p:cNvPicPr>
          <p:nvPr/>
        </p:nvPicPr>
        <p:blipFill>
          <a:blip r:embed="rId2"/>
          <a:stretch>
            <a:fillRect/>
          </a:stretch>
        </p:blipFill>
        <p:spPr>
          <a:xfrm>
            <a:off x="459875" y="2395349"/>
            <a:ext cx="8311674" cy="3616061"/>
          </a:xfrm>
          <a:prstGeom prst="rect">
            <a:avLst/>
          </a:prstGeom>
        </p:spPr>
      </p:pic>
      <p:sp>
        <p:nvSpPr>
          <p:cNvPr id="9" name="Rectangle 8">
            <a:extLst>
              <a:ext uri="{FF2B5EF4-FFF2-40B4-BE49-F238E27FC236}">
                <a16:creationId xmlns:a16="http://schemas.microsoft.com/office/drawing/2014/main" id="{80761DDB-BB92-0596-4A5D-4BDA40481157}"/>
              </a:ext>
            </a:extLst>
          </p:cNvPr>
          <p:cNvSpPr/>
          <p:nvPr/>
        </p:nvSpPr>
        <p:spPr>
          <a:xfrm>
            <a:off x="6832599" y="2746559"/>
            <a:ext cx="1775700" cy="3256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ln>
                <a:solidFill>
                  <a:srgbClr val="FF0000"/>
                </a:solidFill>
              </a:ln>
              <a:solidFill>
                <a:schemeClr val="tx1"/>
              </a:solidFill>
            </a:endParaRPr>
          </a:p>
        </p:txBody>
      </p:sp>
      <p:sp>
        <p:nvSpPr>
          <p:cNvPr id="11" name="Rectangle 10">
            <a:extLst>
              <a:ext uri="{FF2B5EF4-FFF2-40B4-BE49-F238E27FC236}">
                <a16:creationId xmlns:a16="http://schemas.microsoft.com/office/drawing/2014/main" id="{33877DAD-8172-3144-9B73-775D483B408E}"/>
              </a:ext>
            </a:extLst>
          </p:cNvPr>
          <p:cNvSpPr/>
          <p:nvPr/>
        </p:nvSpPr>
        <p:spPr>
          <a:xfrm>
            <a:off x="6999987" y="3092600"/>
            <a:ext cx="501888" cy="245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089F4E20-9668-5C3D-EB38-7B7D03A50D6E}"/>
              </a:ext>
            </a:extLst>
          </p:cNvPr>
          <p:cNvPicPr>
            <a:picLocks noChangeAspect="1"/>
          </p:cNvPicPr>
          <p:nvPr/>
        </p:nvPicPr>
        <p:blipFill>
          <a:blip r:embed="rId3"/>
          <a:stretch>
            <a:fillRect/>
          </a:stretch>
        </p:blipFill>
        <p:spPr>
          <a:xfrm>
            <a:off x="8652042" y="2770715"/>
            <a:ext cx="3375456" cy="2644518"/>
          </a:xfrm>
          <a:prstGeom prst="rect">
            <a:avLst/>
          </a:prstGeom>
        </p:spPr>
      </p:pic>
      <p:sp>
        <p:nvSpPr>
          <p:cNvPr id="14" name="Rectangle 13">
            <a:extLst>
              <a:ext uri="{FF2B5EF4-FFF2-40B4-BE49-F238E27FC236}">
                <a16:creationId xmlns:a16="http://schemas.microsoft.com/office/drawing/2014/main" id="{44D2FCE1-F429-E26C-D880-6FECAF53D2C4}"/>
              </a:ext>
            </a:extLst>
          </p:cNvPr>
          <p:cNvSpPr/>
          <p:nvPr/>
        </p:nvSpPr>
        <p:spPr>
          <a:xfrm flipV="1">
            <a:off x="9715422" y="3429000"/>
            <a:ext cx="1248696" cy="353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366429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ACF04-1414-0B12-9043-13B5093A48BC}"/>
              </a:ext>
            </a:extLst>
          </p:cNvPr>
          <p:cNvSpPr>
            <a:spLocks noGrp="1"/>
          </p:cNvSpPr>
          <p:nvPr>
            <p:ph type="sldNum" sz="quarter" idx="12"/>
          </p:nvPr>
        </p:nvSpPr>
        <p:spPr/>
        <p:txBody>
          <a:bodyPr/>
          <a:lstStyle/>
          <a:p>
            <a:fld id="{6FE306A7-A228-4E07-8D4E-C1DA2C3F3993}" type="slidenum">
              <a:rPr lang="en-US" smtClean="0"/>
              <a:pPr/>
              <a:t>44</a:t>
            </a:fld>
            <a:endParaRPr lang="en-US" dirty="0"/>
          </a:p>
        </p:txBody>
      </p:sp>
      <p:sp>
        <p:nvSpPr>
          <p:cNvPr id="10" name="TextBox 9">
            <a:extLst>
              <a:ext uri="{FF2B5EF4-FFF2-40B4-BE49-F238E27FC236}">
                <a16:creationId xmlns:a16="http://schemas.microsoft.com/office/drawing/2014/main" id="{C101AE70-0713-2FDC-C18E-4DB41B522E34}"/>
              </a:ext>
            </a:extLst>
          </p:cNvPr>
          <p:cNvSpPr txBox="1"/>
          <p:nvPr/>
        </p:nvSpPr>
        <p:spPr>
          <a:xfrm>
            <a:off x="424206" y="461913"/>
            <a:ext cx="11227324" cy="369332"/>
          </a:xfrm>
          <a:prstGeom prst="rect">
            <a:avLst/>
          </a:prstGeom>
          <a:noFill/>
        </p:spPr>
        <p:txBody>
          <a:bodyPr wrap="square" rtlCol="0">
            <a:spAutoFit/>
          </a:bodyPr>
          <a:lstStyle/>
          <a:p>
            <a:r>
              <a:rPr lang="en-US" dirty="0"/>
              <a:t>Once changes have been made, or if everything is correct in general, select SAVE in the upper righthand corner.</a:t>
            </a:r>
          </a:p>
        </p:txBody>
      </p:sp>
      <p:sp>
        <p:nvSpPr>
          <p:cNvPr id="13" name="TextBox 12">
            <a:extLst>
              <a:ext uri="{FF2B5EF4-FFF2-40B4-BE49-F238E27FC236}">
                <a16:creationId xmlns:a16="http://schemas.microsoft.com/office/drawing/2014/main" id="{5A44627F-3252-8286-E9FF-45738445541B}"/>
              </a:ext>
            </a:extLst>
          </p:cNvPr>
          <p:cNvSpPr txBox="1"/>
          <p:nvPr/>
        </p:nvSpPr>
        <p:spPr>
          <a:xfrm>
            <a:off x="540471" y="4430598"/>
            <a:ext cx="11111060" cy="646331"/>
          </a:xfrm>
          <a:prstGeom prst="rect">
            <a:avLst/>
          </a:prstGeom>
          <a:noFill/>
        </p:spPr>
        <p:txBody>
          <a:bodyPr wrap="square" rtlCol="0">
            <a:spAutoFit/>
          </a:bodyPr>
          <a:lstStyle/>
          <a:p>
            <a:r>
              <a:rPr lang="en-US" dirty="0"/>
              <a:t>If you notice that the Save button is not illuminated, uncheck one of the toggles and recheck it.  This will prompt the Save button to illuminate.  </a:t>
            </a:r>
          </a:p>
        </p:txBody>
      </p:sp>
      <p:pic>
        <p:nvPicPr>
          <p:cNvPr id="5" name="Picture 4">
            <a:extLst>
              <a:ext uri="{FF2B5EF4-FFF2-40B4-BE49-F238E27FC236}">
                <a16:creationId xmlns:a16="http://schemas.microsoft.com/office/drawing/2014/main" id="{06A50B02-B15B-FF2F-6657-E023386DC9FA}"/>
              </a:ext>
            </a:extLst>
          </p:cNvPr>
          <p:cNvPicPr>
            <a:picLocks noChangeAspect="1"/>
          </p:cNvPicPr>
          <p:nvPr/>
        </p:nvPicPr>
        <p:blipFill>
          <a:blip r:embed="rId2"/>
          <a:stretch>
            <a:fillRect/>
          </a:stretch>
        </p:blipFill>
        <p:spPr>
          <a:xfrm>
            <a:off x="3980180" y="1219200"/>
            <a:ext cx="4205093" cy="2764460"/>
          </a:xfrm>
          <a:prstGeom prst="rect">
            <a:avLst/>
          </a:prstGeom>
        </p:spPr>
      </p:pic>
    </p:spTree>
    <p:extLst>
      <p:ext uri="{BB962C8B-B14F-4D97-AF65-F5344CB8AC3E}">
        <p14:creationId xmlns:p14="http://schemas.microsoft.com/office/powerpoint/2010/main" val="2695147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3758184"/>
            <a:ext cx="9469323" cy="2286000"/>
          </a:xfrm>
        </p:spPr>
        <p:txBody>
          <a:bodyPr>
            <a:normAutofit/>
          </a:bodyPr>
          <a:lstStyle/>
          <a:p>
            <a:r>
              <a:rPr lang="en-US" dirty="0"/>
              <a:t>Thank you!</a:t>
            </a:r>
          </a:p>
          <a:p>
            <a:r>
              <a:rPr lang="en-US" sz="3600" dirty="0"/>
              <a:t>support@sprbrk.com</a:t>
            </a:r>
          </a:p>
          <a:p>
            <a:endParaRPr lang="en-US" sz="3600" dirty="0"/>
          </a:p>
          <a:p>
            <a:endParaRPr lang="en-US" sz="3600" dirty="0"/>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220143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Pay Schedule Tips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46546" y="1289685"/>
            <a:ext cx="5449454" cy="4278630"/>
          </a:xfrm>
        </p:spPr>
        <p:txBody>
          <a:bodyPr>
            <a:noAutofit/>
          </a:bodyPr>
          <a:lstStyle/>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Salary Adjust Type – This selection will determine how the salary button calculates salary amounts on timecards.</a:t>
            </a:r>
          </a:p>
          <a:p>
            <a:pPr marL="630936" lvl="1" indent="-457200">
              <a:spcBef>
                <a:spcPts val="1000"/>
              </a:spcBef>
              <a:defRPr/>
            </a:pPr>
            <a:r>
              <a:rPr lang="en-US" sz="2200" dirty="0">
                <a:latin typeface="Calibri"/>
              </a:rPr>
              <a:t>Prorate by Days – Prorates by total days in the period.</a:t>
            </a:r>
          </a:p>
          <a:p>
            <a:pPr marL="630936" lvl="1" indent="-457200">
              <a:spcBef>
                <a:spcPts val="100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Prorate by Schedule Hours – Prorates based on the schedule on the right side.</a:t>
            </a:r>
          </a:p>
          <a:p>
            <a:pPr marL="630936" lvl="1" indent="-457200">
              <a:spcBef>
                <a:spcPts val="100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Use Last Revision in Period</a:t>
            </a:r>
          </a:p>
          <a:p>
            <a:pPr marL="630936" lvl="1" indent="-457200">
              <a:spcBef>
                <a:spcPts val="1000"/>
              </a:spcBef>
              <a:defRPr/>
            </a:pPr>
            <a:r>
              <a:rPr lang="en-US" sz="2200" dirty="0">
                <a:latin typeface="Calibri"/>
              </a:rPr>
              <a:t>Use First Revision in Period</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9AAE545-FBEF-4869-A024-BB8C699CADAC}"/>
              </a:ext>
            </a:extLst>
          </p:cNvPr>
          <p:cNvPicPr>
            <a:picLocks noChangeAspect="1"/>
          </p:cNvPicPr>
          <p:nvPr/>
        </p:nvPicPr>
        <p:blipFill>
          <a:blip r:embed="rId2"/>
          <a:stretch>
            <a:fillRect/>
          </a:stretch>
        </p:blipFill>
        <p:spPr>
          <a:xfrm>
            <a:off x="6372069" y="1254991"/>
            <a:ext cx="5449454" cy="3429030"/>
          </a:xfrm>
          <a:prstGeom prst="rect">
            <a:avLst/>
          </a:prstGeom>
        </p:spPr>
      </p:pic>
    </p:spTree>
    <p:extLst>
      <p:ext uri="{BB962C8B-B14F-4D97-AF65-F5344CB8AC3E}">
        <p14:creationId xmlns:p14="http://schemas.microsoft.com/office/powerpoint/2010/main" val="16322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CC1EA-D322-4D13-879B-D6C00A0F4986}"/>
              </a:ext>
            </a:extLst>
          </p:cNvPr>
          <p:cNvSpPr>
            <a:spLocks noGrp="1"/>
          </p:cNvSpPr>
          <p:nvPr>
            <p:ph type="title"/>
          </p:nvPr>
        </p:nvSpPr>
        <p:spPr>
          <a:xfrm>
            <a:off x="2545154" y="2058655"/>
            <a:ext cx="7101691" cy="1244615"/>
          </a:xfrm>
        </p:spPr>
        <p:txBody>
          <a:bodyPr>
            <a:normAutofit/>
          </a:bodyPr>
          <a:lstStyle/>
          <a:p>
            <a:pPr algn="ctr"/>
            <a:r>
              <a:rPr lang="en-US" sz="4800" dirty="0"/>
              <a:t>Add Periods to Schedule</a:t>
            </a:r>
          </a:p>
        </p:txBody>
      </p:sp>
    </p:spTree>
    <p:extLst>
      <p:ext uri="{BB962C8B-B14F-4D97-AF65-F5344CB8AC3E}">
        <p14:creationId xmlns:p14="http://schemas.microsoft.com/office/powerpoint/2010/main" val="13263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Open Pay Schedule to update</a:t>
            </a:r>
          </a:p>
        </p:txBody>
      </p:sp>
      <p:sp>
        <p:nvSpPr>
          <p:cNvPr id="4" name="Text Placeholder 2">
            <a:extLst>
              <a:ext uri="{FF2B5EF4-FFF2-40B4-BE49-F238E27FC236}">
                <a16:creationId xmlns:a16="http://schemas.microsoft.com/office/drawing/2014/main" id="{E77A2597-CA33-428A-A405-D69DE3393379}"/>
              </a:ext>
            </a:extLst>
          </p:cNvPr>
          <p:cNvSpPr txBox="1">
            <a:spLocks/>
          </p:cNvSpPr>
          <p:nvPr/>
        </p:nvSpPr>
        <p:spPr>
          <a:xfrm>
            <a:off x="519112" y="1497204"/>
            <a:ext cx="5480471" cy="3900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Do not set up a new pay schedule – you do not want to have to open every employee.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You will need to maintain each schedule used.</a:t>
            </a:r>
          </a:p>
        </p:txBody>
      </p:sp>
      <p:pic>
        <p:nvPicPr>
          <p:cNvPr id="5" name="Picture 4">
            <a:extLst>
              <a:ext uri="{FF2B5EF4-FFF2-40B4-BE49-F238E27FC236}">
                <a16:creationId xmlns:a16="http://schemas.microsoft.com/office/drawing/2014/main" id="{90E9C908-7B6E-4F63-A5D4-DE7912CE3A1C}"/>
              </a:ext>
            </a:extLst>
          </p:cNvPr>
          <p:cNvPicPr>
            <a:picLocks noChangeAspect="1"/>
          </p:cNvPicPr>
          <p:nvPr/>
        </p:nvPicPr>
        <p:blipFill>
          <a:blip r:embed="rId2"/>
          <a:stretch>
            <a:fillRect/>
          </a:stretch>
        </p:blipFill>
        <p:spPr>
          <a:xfrm>
            <a:off x="6192419" y="1587288"/>
            <a:ext cx="5056320" cy="4108745"/>
          </a:xfrm>
          <a:prstGeom prst="rect">
            <a:avLst/>
          </a:prstGeom>
        </p:spPr>
      </p:pic>
    </p:spTree>
    <p:extLst>
      <p:ext uri="{BB962C8B-B14F-4D97-AF65-F5344CB8AC3E}">
        <p14:creationId xmlns:p14="http://schemas.microsoft.com/office/powerpoint/2010/main" val="30516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67327" y="514926"/>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Click on the Add Periods to Schedule button</a:t>
            </a:r>
          </a:p>
        </p:txBody>
      </p:sp>
      <p:sp>
        <p:nvSpPr>
          <p:cNvPr id="7" name="Rectangle 6">
            <a:extLst>
              <a:ext uri="{FF2B5EF4-FFF2-40B4-BE49-F238E27FC236}">
                <a16:creationId xmlns:a16="http://schemas.microsoft.com/office/drawing/2014/main" id="{BB6C9DC2-B888-472B-8F84-38C7C64A5A8D}"/>
              </a:ext>
            </a:extLst>
          </p:cNvPr>
          <p:cNvSpPr/>
          <p:nvPr/>
        </p:nvSpPr>
        <p:spPr>
          <a:xfrm>
            <a:off x="3258206" y="1660635"/>
            <a:ext cx="273270" cy="308142"/>
          </a:xfrm>
          <a:prstGeom prst="rect">
            <a:avLst/>
          </a:prstGeom>
          <a:noFill/>
          <a:ln w="44450">
            <a:solidFill>
              <a:srgbClr val="1D355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CDE17E3-D63E-C4B2-6478-53AD1059D70C}"/>
                  </a:ext>
                </a:extLst>
              </p14:cNvPr>
              <p14:cNvContentPartPr/>
              <p14:nvPr/>
            </p14:nvContentPartPr>
            <p14:xfrm>
              <a:off x="737395" y="2504078"/>
              <a:ext cx="10800" cy="360"/>
            </p14:xfrm>
          </p:contentPart>
        </mc:Choice>
        <mc:Fallback xmlns="">
          <p:pic>
            <p:nvPicPr>
              <p:cNvPr id="5" name="Ink 4">
                <a:extLst>
                  <a:ext uri="{FF2B5EF4-FFF2-40B4-BE49-F238E27FC236}">
                    <a16:creationId xmlns:a16="http://schemas.microsoft.com/office/drawing/2014/main" id="{DCDE17E3-D63E-C4B2-6478-53AD1059D70C}"/>
                  </a:ext>
                </a:extLst>
              </p:cNvPr>
              <p:cNvPicPr/>
              <p:nvPr/>
            </p:nvPicPr>
            <p:blipFill>
              <a:blip r:embed="rId6"/>
              <a:stretch>
                <a:fillRect/>
              </a:stretch>
            </p:blipFill>
            <p:spPr>
              <a:xfrm>
                <a:off x="728395" y="2495438"/>
                <a:ext cx="28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A9C9AA1-F30C-7D7F-66A6-C6613B3E6B5B}"/>
                  </a:ext>
                </a:extLst>
              </p14:cNvPr>
              <p14:cNvContentPartPr/>
              <p14:nvPr/>
            </p14:nvContentPartPr>
            <p14:xfrm>
              <a:off x="11232115" y="1921958"/>
              <a:ext cx="360" cy="360"/>
            </p14:xfrm>
          </p:contentPart>
        </mc:Choice>
        <mc:Fallback xmlns="">
          <p:pic>
            <p:nvPicPr>
              <p:cNvPr id="6" name="Ink 5">
                <a:extLst>
                  <a:ext uri="{FF2B5EF4-FFF2-40B4-BE49-F238E27FC236}">
                    <a16:creationId xmlns:a16="http://schemas.microsoft.com/office/drawing/2014/main" id="{4A9C9AA1-F30C-7D7F-66A6-C6613B3E6B5B}"/>
                  </a:ext>
                </a:extLst>
              </p:cNvPr>
              <p:cNvPicPr/>
              <p:nvPr/>
            </p:nvPicPr>
            <p:blipFill>
              <a:blip r:embed="rId8"/>
              <a:stretch>
                <a:fillRect/>
              </a:stretch>
            </p:blipFill>
            <p:spPr>
              <a:xfrm>
                <a:off x="11223115" y="1913318"/>
                <a:ext cx="18000" cy="18000"/>
              </a:xfrm>
              <a:prstGeom prst="rect">
                <a:avLst/>
              </a:prstGeom>
            </p:spPr>
          </p:pic>
        </mc:Fallback>
      </mc:AlternateContent>
      <p:sp>
        <p:nvSpPr>
          <p:cNvPr id="8" name="Oval 7">
            <a:extLst>
              <a:ext uri="{FF2B5EF4-FFF2-40B4-BE49-F238E27FC236}">
                <a16:creationId xmlns:a16="http://schemas.microsoft.com/office/drawing/2014/main" id="{371D37DA-B151-A07F-DCAB-B3B6C6EDAF3B}"/>
              </a:ext>
            </a:extLst>
          </p:cNvPr>
          <p:cNvSpPr/>
          <p:nvPr/>
        </p:nvSpPr>
        <p:spPr>
          <a:xfrm>
            <a:off x="2846895" y="1921958"/>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08DF781C-B092-99D9-F4D0-14B245051E44}"/>
              </a:ext>
            </a:extLst>
          </p:cNvPr>
          <p:cNvPicPr>
            <a:picLocks noChangeAspect="1"/>
          </p:cNvPicPr>
          <p:nvPr/>
        </p:nvPicPr>
        <p:blipFill>
          <a:blip r:embed="rId9"/>
          <a:stretch>
            <a:fillRect/>
          </a:stretch>
        </p:blipFill>
        <p:spPr>
          <a:xfrm>
            <a:off x="2782839" y="1814706"/>
            <a:ext cx="6760490" cy="3944826"/>
          </a:xfrm>
          <a:prstGeom prst="rect">
            <a:avLst/>
          </a:prstGeom>
        </p:spPr>
      </p:pic>
      <p:sp>
        <p:nvSpPr>
          <p:cNvPr id="10" name="Oval 9">
            <a:extLst>
              <a:ext uri="{FF2B5EF4-FFF2-40B4-BE49-F238E27FC236}">
                <a16:creationId xmlns:a16="http://schemas.microsoft.com/office/drawing/2014/main" id="{B5C77CC4-42BC-838C-4B23-C0BF1E39852C}"/>
              </a:ext>
            </a:extLst>
          </p:cNvPr>
          <p:cNvSpPr/>
          <p:nvPr/>
        </p:nvSpPr>
        <p:spPr>
          <a:xfrm flipV="1">
            <a:off x="3825351" y="2122848"/>
            <a:ext cx="2415430" cy="494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31122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Select the Build Type</a:t>
            </a:r>
          </a:p>
        </p:txBody>
      </p:sp>
      <p:sp>
        <p:nvSpPr>
          <p:cNvPr id="4" name="Text Placeholder 2">
            <a:extLst>
              <a:ext uri="{FF2B5EF4-FFF2-40B4-BE49-F238E27FC236}">
                <a16:creationId xmlns:a16="http://schemas.microsoft.com/office/drawing/2014/main" id="{59237D3B-017D-4758-A556-3971E16BF67F}"/>
              </a:ext>
            </a:extLst>
          </p:cNvPr>
          <p:cNvSpPr txBox="1">
            <a:spLocks/>
          </p:cNvSpPr>
          <p:nvPr/>
        </p:nvSpPr>
        <p:spPr>
          <a:xfrm>
            <a:off x="519113" y="1254991"/>
            <a:ext cx="5798560" cy="44424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Copy Latest Year – Will copy the prior year with a date beginning after the current year dates.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This selection will not allow you to add periods or change dates but will copy Calculate Accruals, Timecard and Deduction Cycles from the current year.</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dirty="0">
                <a:solidFill>
                  <a:sysClr val="windowText" lastClr="000000"/>
                </a:solidFill>
                <a:latin typeface="Calibri"/>
              </a:rPr>
              <a:t>Click the Generate New Periods button to create periods on the window.</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3807932-4F5F-4F1B-B384-ACCD7ECBAFAF}"/>
              </a:ext>
            </a:extLst>
          </p:cNvPr>
          <p:cNvPicPr>
            <a:picLocks noChangeAspect="1"/>
          </p:cNvPicPr>
          <p:nvPr/>
        </p:nvPicPr>
        <p:blipFill>
          <a:blip r:embed="rId2"/>
          <a:stretch>
            <a:fillRect/>
          </a:stretch>
        </p:blipFill>
        <p:spPr>
          <a:xfrm>
            <a:off x="5419087" y="4236150"/>
            <a:ext cx="358716" cy="440471"/>
          </a:xfrm>
          <a:prstGeom prst="rect">
            <a:avLst/>
          </a:prstGeom>
        </p:spPr>
      </p:pic>
      <p:sp>
        <p:nvSpPr>
          <p:cNvPr id="10" name="Rectangle 9">
            <a:extLst>
              <a:ext uri="{FF2B5EF4-FFF2-40B4-BE49-F238E27FC236}">
                <a16:creationId xmlns:a16="http://schemas.microsoft.com/office/drawing/2014/main" id="{9451325F-D475-432C-A30E-DCB9494CFB65}"/>
              </a:ext>
            </a:extLst>
          </p:cNvPr>
          <p:cNvSpPr/>
          <p:nvPr/>
        </p:nvSpPr>
        <p:spPr>
          <a:xfrm flipV="1">
            <a:off x="6873766" y="1438562"/>
            <a:ext cx="357350" cy="337685"/>
          </a:xfrm>
          <a:prstGeom prst="rect">
            <a:avLst/>
          </a:prstGeom>
          <a:noFill/>
          <a:ln w="44450">
            <a:solidFill>
              <a:srgbClr val="1D355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1" name="Picture 10">
            <a:extLst>
              <a:ext uri="{FF2B5EF4-FFF2-40B4-BE49-F238E27FC236}">
                <a16:creationId xmlns:a16="http://schemas.microsoft.com/office/drawing/2014/main" id="{8D871A31-13DB-3031-78B0-B961BEDD7B27}"/>
              </a:ext>
            </a:extLst>
          </p:cNvPr>
          <p:cNvPicPr>
            <a:picLocks noChangeAspect="1"/>
          </p:cNvPicPr>
          <p:nvPr/>
        </p:nvPicPr>
        <p:blipFill>
          <a:blip r:embed="rId3"/>
          <a:stretch>
            <a:fillRect/>
          </a:stretch>
        </p:blipFill>
        <p:spPr>
          <a:xfrm>
            <a:off x="6521597" y="1337569"/>
            <a:ext cx="5425159" cy="3005832"/>
          </a:xfrm>
          <a:prstGeom prst="rect">
            <a:avLst/>
          </a:prstGeom>
        </p:spPr>
      </p:pic>
      <p:sp>
        <p:nvSpPr>
          <p:cNvPr id="7" name="Oval 6">
            <a:extLst>
              <a:ext uri="{FF2B5EF4-FFF2-40B4-BE49-F238E27FC236}">
                <a16:creationId xmlns:a16="http://schemas.microsoft.com/office/drawing/2014/main" id="{3C4C574A-E6B4-0DE4-4A15-31ECEEF3BDB3}"/>
              </a:ext>
            </a:extLst>
          </p:cNvPr>
          <p:cNvSpPr/>
          <p:nvPr/>
        </p:nvSpPr>
        <p:spPr>
          <a:xfrm>
            <a:off x="7583285" y="1766234"/>
            <a:ext cx="1508289" cy="834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1935975324"/>
      </p:ext>
    </p:extLst>
  </p:cSld>
  <p:clrMapOvr>
    <a:masterClrMapping/>
  </p:clrMapOvr>
</p:sld>
</file>

<file path=ppt/theme/theme1.xml><?xml version="1.0" encoding="utf-8"?>
<a:theme xmlns:a="http://schemas.openxmlformats.org/drawingml/2006/main" name="LNRS - 2016 Template">
  <a:themeElements>
    <a:clrScheme name="Springbrook 2020">
      <a:dk1>
        <a:srgbClr val="000000"/>
      </a:dk1>
      <a:lt1>
        <a:srgbClr val="FFFFFF"/>
      </a:lt1>
      <a:dk2>
        <a:srgbClr val="1D3455"/>
      </a:dk2>
      <a:lt2>
        <a:srgbClr val="EF0104"/>
      </a:lt2>
      <a:accent1>
        <a:srgbClr val="37ACD1"/>
      </a:accent1>
      <a:accent2>
        <a:srgbClr val="8AB23F"/>
      </a:accent2>
      <a:accent3>
        <a:srgbClr val="EE4613"/>
      </a:accent3>
      <a:accent4>
        <a:srgbClr val="2A4C9A"/>
      </a:accent4>
      <a:accent5>
        <a:srgbClr val="FFA601"/>
      </a:accent5>
      <a:accent6>
        <a:srgbClr val="440181"/>
      </a:accent6>
      <a:hlink>
        <a:srgbClr val="1D3455"/>
      </a:hlink>
      <a:folHlink>
        <a:srgbClr val="37ACD1"/>
      </a:folHlink>
    </a:clrScheme>
    <a:fontScheme name="LexisNexi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a0f7a11-59f2-4039-8743-be2679f36208}" enabled="0" method="" siteId="{aa0f7a11-59f2-4039-8743-be2679f36208}" removed="1"/>
</clbl:labelList>
</file>

<file path=docProps/app.xml><?xml version="1.0" encoding="utf-8"?>
<Properties xmlns="http://schemas.openxmlformats.org/officeDocument/2006/extended-properties" xmlns:vt="http://schemas.openxmlformats.org/officeDocument/2006/docPropsVTypes">
  <Template>Ion</Template>
  <TotalTime>24104</TotalTime>
  <Words>2368</Words>
  <Application>Microsoft Office PowerPoint</Application>
  <PresentationFormat>Widescreen</PresentationFormat>
  <Paragraphs>205</Paragraphs>
  <Slides>45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Source Sans Pro</vt:lpstr>
      <vt:lpstr>Source Sans Pro Light</vt:lpstr>
      <vt:lpstr>Wingdings</vt:lpstr>
      <vt:lpstr>LNRS - 2016 Template</vt:lpstr>
      <vt:lpstr>PowerPoint Presentation</vt:lpstr>
      <vt:lpstr>PowerPoint Presentation</vt:lpstr>
      <vt:lpstr>PowerPoint Presentation</vt:lpstr>
      <vt:lpstr>PowerPoint Presentation</vt:lpstr>
      <vt:lpstr>PowerPoint Presentation</vt:lpstr>
      <vt:lpstr>Add Periods to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Menu Option Payroll &gt; Utilities &gt; Federal Tax Table Update</vt:lpstr>
      <vt:lpstr>Federal Tax Table Update</vt:lpstr>
      <vt:lpstr>Federal Tax Table Update</vt:lpstr>
      <vt:lpstr>Federal Tax Table Update</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lundin</dc:creator>
  <cp:lastModifiedBy>Emily Shipley</cp:lastModifiedBy>
  <cp:revision>85</cp:revision>
  <dcterms:created xsi:type="dcterms:W3CDTF">2020-10-05T21:27:36Z</dcterms:created>
  <dcterms:modified xsi:type="dcterms:W3CDTF">2025-11-18T21:45:36Z</dcterms:modified>
</cp:coreProperties>
</file>